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3" r:id="rId7"/>
    <p:sldId id="267" r:id="rId8"/>
    <p:sldId id="268" r:id="rId9"/>
    <p:sldId id="269" r:id="rId10"/>
    <p:sldId id="270" r:id="rId11"/>
    <p:sldId id="27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4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009F9-DE02-439C-BD8C-5BF69EC49DBF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F7666-949A-4352-A7AE-62FA79407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79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9DD95-3B1B-4EA4-8486-734FF46404D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2/29/2016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F709-CFF5-4295-9FBF-AE125AED38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82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9DD95-3B1B-4EA4-8486-734FF46404D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2/29/2016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F709-CFF5-4295-9FBF-AE125AED38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121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9DD95-3B1B-4EA4-8486-734FF46404D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2/29/2016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F709-CFF5-4295-9FBF-AE125AED38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453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9DD95-3B1B-4EA4-8486-734FF46404D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2/29/2016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F709-CFF5-4295-9FBF-AE125AED38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731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9DD95-3B1B-4EA4-8486-734FF46404D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2/29/2016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F709-CFF5-4295-9FBF-AE125AED38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01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9DD95-3B1B-4EA4-8486-734FF46404D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2/29/2016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F709-CFF5-4295-9FBF-AE125AED38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750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9DD95-3B1B-4EA4-8486-734FF46404D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2/29/2016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F709-CFF5-4295-9FBF-AE125AED38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119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9DD95-3B1B-4EA4-8486-734FF46404D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2/29/2016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F709-CFF5-4295-9FBF-AE125AED38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146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9DD95-3B1B-4EA4-8486-734FF46404D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2/29/2016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F709-CFF5-4295-9FBF-AE125AED38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615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9DD95-3B1B-4EA4-8486-734FF46404D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2/29/2016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F709-CFF5-4295-9FBF-AE125AED38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676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9DD95-3B1B-4EA4-8486-734FF46404D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2/29/2016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F709-CFF5-4295-9FBF-AE125AED38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98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9DD95-3B1B-4EA4-8486-734FF46404D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2/29/2016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F709-CFF5-4295-9FBF-AE125AED38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596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3F9DD95-3B1B-4EA4-8486-734FF46404D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2/29/2016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A22F709-CFF5-4295-9FBF-AE125AED38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2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7" Type="http://schemas.openxmlformats.org/officeDocument/2006/relationships/image" Target="../media/image1.png"/><Relationship Id="rId2" Type="http://schemas.microsoft.com/office/2007/relationships/media" Target="../media/media6.wav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package" Target="../embeddings/Microsoft_Excel_Worksheet1.xlsx"/><Relationship Id="rId4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7" Type="http://schemas.openxmlformats.org/officeDocument/2006/relationships/image" Target="../media/image1.png"/><Relationship Id="rId2" Type="http://schemas.microsoft.com/office/2007/relationships/media" Target="../media/media9.wav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Excel_Worksheet2.xlsx"/><Relationship Id="rId4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5966666" cy="136678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SENIOR AMERICAN AGENCY    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4723417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</a:rPr>
              <a:t>800-332-7557  8AM – 3PM 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5692914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</a:rPr>
              <a:t>dan@senioramericanins.com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514600"/>
            <a:ext cx="7010400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Medicare Supplement Policies</a:t>
            </a:r>
            <a:endParaRPr lang="en-US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575954" y="1581834"/>
            <a:ext cx="5306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Medicareplanchoice.com</a:t>
            </a:r>
            <a:endParaRPr lang="en-US" sz="3600" dirty="0"/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73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48"/>
    </mc:Choice>
    <mc:Fallback xmlns="">
      <p:transition spd="slow" advTm="26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47800" y="2667000"/>
            <a:ext cx="5637010" cy="1295400"/>
          </a:xfrm>
        </p:spPr>
        <p:txBody>
          <a:bodyPr>
            <a:noAutofit/>
          </a:bodyPr>
          <a:lstStyle/>
          <a:p>
            <a:r>
              <a:rPr lang="en-US" sz="4000" b="1" i="1" dirty="0" smtClean="0"/>
              <a:t>EXPLORING THE REALM OF MEDICARE SUPPLEMENT OR </a:t>
            </a:r>
            <a:r>
              <a:rPr lang="en-US" sz="4000" b="1" i="1" dirty="0" err="1" smtClean="0"/>
              <a:t>MEDIGAP</a:t>
            </a:r>
            <a:r>
              <a:rPr lang="en-US" sz="4000" b="1" i="1" dirty="0" smtClean="0"/>
              <a:t>  POLICIES</a:t>
            </a:r>
            <a:endParaRPr lang="en-US" sz="4000" b="1" i="1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en-US" dirty="0" smtClean="0"/>
              <a:t>MEDICARE SUPPLEMENT PLANS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05000" y="5695890"/>
            <a:ext cx="518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THROUGH SENIOR </a:t>
            </a:r>
            <a:r>
              <a:rPr lang="en-US" sz="2000" dirty="0">
                <a:solidFill>
                  <a:prstClr val="black"/>
                </a:solidFill>
              </a:rPr>
              <a:t>AMERICAN AGENCY</a:t>
            </a:r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2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70"/>
    </mc:Choice>
    <mc:Fallback xmlns="">
      <p:transition spd="slow" advTm="327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 smtClean="0"/>
              <a:t>ORIGINAL MEDICARE</a:t>
            </a:r>
            <a:endParaRPr lang="en-US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156447" y="1400326"/>
            <a:ext cx="3346704" cy="3400273"/>
          </a:xfrm>
        </p:spPr>
        <p:txBody>
          <a:bodyPr>
            <a:normAutofit/>
          </a:bodyPr>
          <a:lstStyle/>
          <a:p>
            <a:r>
              <a:rPr lang="en-US" dirty="0" smtClean="0"/>
              <a:t>MEDICARE DOES ADMINISTRATION </a:t>
            </a:r>
          </a:p>
          <a:p>
            <a:r>
              <a:rPr lang="en-US" dirty="0" smtClean="0"/>
              <a:t>MANY PEOPLE WILL HAVE ANOTHER POLICY TO PAY WITH MEDICARE</a:t>
            </a:r>
          </a:p>
          <a:p>
            <a:r>
              <a:rPr lang="en-US" dirty="0" smtClean="0"/>
              <a:t>MOST PEOPLE WILL HAVE A SEPARATE PART D RX PLAN</a:t>
            </a:r>
          </a:p>
          <a:p>
            <a:r>
              <a:rPr lang="en-US" dirty="0" smtClean="0"/>
              <a:t>NO NETWORKS, SEE ANY DR</a:t>
            </a:r>
          </a:p>
          <a:p>
            <a:r>
              <a:rPr lang="en-US" dirty="0" smtClean="0"/>
              <a:t>VERY COMPREHENSIVE COVERAGE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MEDICARE </a:t>
            </a:r>
            <a:r>
              <a:rPr lang="en-US" u="sng" dirty="0" smtClean="0"/>
              <a:t>ADVANTAGE (PART C)</a:t>
            </a:r>
            <a:endParaRPr lang="en-US" u="sng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PRIVATE COMPANIES ADMINISTRATE</a:t>
            </a:r>
          </a:p>
          <a:p>
            <a:r>
              <a:rPr lang="en-US" dirty="0" smtClean="0"/>
              <a:t>MANY HAVE PROVIDER NETWORKS WITH CERTAIN DR RESTRICTIONS</a:t>
            </a:r>
          </a:p>
          <a:p>
            <a:r>
              <a:rPr lang="en-US" dirty="0" smtClean="0"/>
              <a:t>MOST HAVE COPAYS THAT CAN ADD UP</a:t>
            </a:r>
          </a:p>
          <a:p>
            <a:r>
              <a:rPr lang="en-US" dirty="0" smtClean="0"/>
              <a:t>MOST INCLUDE PART D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47800" y="5029200"/>
            <a:ext cx="6512511" cy="1647632"/>
          </a:xfrm>
        </p:spPr>
        <p:txBody>
          <a:bodyPr/>
          <a:lstStyle/>
          <a:p>
            <a:pPr marL="0" indent="0" algn="l">
              <a:buNone/>
            </a:pPr>
            <a:r>
              <a:rPr lang="en-US" dirty="0" smtClean="0"/>
              <a:t>THE TWO WAYS YOU CAN HAVE MEDICARE</a:t>
            </a:r>
            <a:endParaRPr lang="en-US" dirty="0"/>
          </a:p>
        </p:txBody>
      </p:sp>
      <p:pic>
        <p:nvPicPr>
          <p:cNvPr id="22" name="Audio 2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6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24157">
        <p:split orient="vert"/>
      </p:transition>
    </mc:Choice>
    <mc:Fallback xmlns="">
      <p:transition spd="slow" advTm="12415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143000" y="152400"/>
            <a:ext cx="3346704" cy="1218882"/>
          </a:xfrm>
        </p:spPr>
        <p:txBody>
          <a:bodyPr/>
          <a:lstStyle/>
          <a:p>
            <a:r>
              <a:rPr lang="en-US" u="sng" dirty="0" smtClean="0"/>
              <a:t>YOUR </a:t>
            </a:r>
            <a:r>
              <a:rPr lang="en-US" dirty="0" smtClean="0"/>
              <a:t>COSTS WITH MEDICARE A&amp;B</a:t>
            </a:r>
          </a:p>
          <a:p>
            <a:r>
              <a:rPr lang="en-US" dirty="0" smtClean="0"/>
              <a:t>AND SUPPLEMENT*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HOSPITAL  COPAY         ZERO</a:t>
            </a:r>
          </a:p>
          <a:p>
            <a:r>
              <a:rPr lang="en-US" dirty="0" smtClean="0"/>
              <a:t>SKILLED NURSING STAY ZERO</a:t>
            </a:r>
          </a:p>
          <a:p>
            <a:r>
              <a:rPr lang="en-US" dirty="0" smtClean="0"/>
              <a:t>OUTPATIENT SURG.     ZERO*</a:t>
            </a:r>
          </a:p>
          <a:p>
            <a:r>
              <a:rPr lang="en-US" dirty="0" smtClean="0"/>
              <a:t>MEDICAL EQUIPMENT   ZERO*</a:t>
            </a:r>
          </a:p>
          <a:p>
            <a:r>
              <a:rPr lang="en-US" dirty="0" smtClean="0"/>
              <a:t>AMBULANCE               ZERO*</a:t>
            </a:r>
          </a:p>
          <a:p>
            <a:r>
              <a:rPr lang="en-US" dirty="0"/>
              <a:t> </a:t>
            </a:r>
            <a:r>
              <a:rPr lang="en-US" dirty="0" smtClean="0"/>
              <a:t>CHEMO THERAPY       ZERO*</a:t>
            </a:r>
          </a:p>
          <a:p>
            <a:r>
              <a:rPr lang="en-US" dirty="0" smtClean="0"/>
              <a:t>RADIATION                  ZERO*</a:t>
            </a:r>
          </a:p>
          <a:p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647302" y="228600"/>
            <a:ext cx="3346704" cy="1142682"/>
          </a:xfrm>
        </p:spPr>
        <p:txBody>
          <a:bodyPr/>
          <a:lstStyle/>
          <a:p>
            <a:r>
              <a:rPr lang="en-US" u="sng" dirty="0" smtClean="0"/>
              <a:t>YOUR</a:t>
            </a:r>
            <a:r>
              <a:rPr lang="en-US" dirty="0" smtClean="0"/>
              <a:t> COSTS WITH MEDICARE ADVANTAGE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HOSPITAL CO-PAY             ?</a:t>
            </a:r>
          </a:p>
          <a:p>
            <a:r>
              <a:rPr lang="en-US" dirty="0" smtClean="0"/>
              <a:t>SKILLED NURSING             ?</a:t>
            </a:r>
          </a:p>
          <a:p>
            <a:r>
              <a:rPr lang="en-US" dirty="0" smtClean="0"/>
              <a:t>OUTPATIENT SURGERY      ?</a:t>
            </a:r>
          </a:p>
          <a:p>
            <a:r>
              <a:rPr lang="en-US" dirty="0" smtClean="0"/>
              <a:t>MEDICAL EQUIP                ?</a:t>
            </a:r>
          </a:p>
          <a:p>
            <a:r>
              <a:rPr lang="en-US" dirty="0" smtClean="0"/>
              <a:t>AMBULANCE                     ?</a:t>
            </a:r>
          </a:p>
          <a:p>
            <a:r>
              <a:rPr lang="en-US" dirty="0" smtClean="0"/>
              <a:t>CHEMO THERAPY             ?</a:t>
            </a:r>
          </a:p>
          <a:p>
            <a:r>
              <a:rPr lang="en-US" dirty="0" smtClean="0"/>
              <a:t>RADIATION                       ?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19200" y="4343400"/>
            <a:ext cx="6512511" cy="2104832"/>
          </a:xfrm>
        </p:spPr>
        <p:txBody>
          <a:bodyPr/>
          <a:lstStyle/>
          <a:p>
            <a:pPr algn="ctr"/>
            <a:r>
              <a:rPr lang="en-US" sz="2400" dirty="0" smtClean="0"/>
              <a:t>YOU CAN KNOW FOR SURE THAT ALL OF YOUR </a:t>
            </a:r>
            <a:r>
              <a:rPr lang="en-US" sz="2400" u="sng" dirty="0" smtClean="0"/>
              <a:t>BIG BILLS </a:t>
            </a:r>
            <a:r>
              <a:rPr lang="en-US" sz="2400" dirty="0" smtClean="0"/>
              <a:t>WILL BE PAID FULLY BY MEDICARE AND A SUPPLEMENT.  WITH A MEDICARE ADVANTAGE PLAN THAT MIGHT NOT BE THE CASE</a:t>
            </a:r>
            <a:endParaRPr lang="en-US" sz="2400" dirty="0"/>
          </a:p>
        </p:txBody>
      </p:sp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4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8210">
        <p:split orient="vert"/>
      </p:transition>
    </mc:Choice>
    <mc:Fallback xmlns="">
      <p:transition spd="slow" advTm="7821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231" x="3340100" y="1704975"/>
          <p14:tracePt t="10569" x="3330575" y="1704975"/>
          <p14:tracePt t="10580" x="3303588" y="1704975"/>
          <p14:tracePt t="10588" x="3286125" y="1704975"/>
          <p14:tracePt t="10602" x="2973388" y="1697038"/>
          <p14:tracePt t="10645" x="2813050" y="1679575"/>
          <p14:tracePt t="10658" x="2608263" y="1660525"/>
          <p14:tracePt t="10688" x="2482850" y="1633538"/>
          <p14:tracePt t="10701" x="2312988" y="1633538"/>
          <p14:tracePt t="10716" x="2152650" y="1625600"/>
          <p14:tracePt t="10759" x="2098675" y="1625600"/>
          <p14:tracePt t="10773" x="2089150" y="1625600"/>
          <p14:tracePt t="10992" x="2071688" y="1625600"/>
          <p14:tracePt t="11004" x="1938338" y="1625600"/>
          <p14:tracePt t="11029" x="1874838" y="1625600"/>
          <p14:tracePt t="11044" x="1731963" y="1625600"/>
          <p14:tracePt t="11072" x="1724025" y="1625600"/>
          <p14:tracePt t="11567" x="1785938" y="1625600"/>
          <p14:tracePt t="11578" x="1893888" y="1633538"/>
          <p14:tracePt t="11590" x="2009775" y="1633538"/>
          <p14:tracePt t="11590" x="2133600" y="1633538"/>
          <p14:tracePt t="11601" x="2268538" y="1633538"/>
          <p14:tracePt t="11629" x="2374900" y="1633538"/>
          <p14:tracePt t="11629" x="2527300" y="1633538"/>
          <p14:tracePt t="11643" x="2847975" y="1633538"/>
          <p14:tracePt t="11673" x="2938463" y="1633538"/>
          <p14:tracePt t="11686" x="3098800" y="1633538"/>
          <p14:tracePt t="11700" x="3179763" y="1633538"/>
          <p14:tracePt t="11714" x="3241675" y="1633538"/>
          <p14:tracePt t="11729" x="3303588" y="1633538"/>
          <p14:tracePt t="11743" x="3394075" y="1643063"/>
          <p14:tracePt t="11757" x="3411538" y="1643063"/>
          <p14:tracePt t="11787" x="3419475" y="1643063"/>
          <p14:tracePt t="11811" x="3429000" y="1643063"/>
          <p14:tracePt t="11828" x="3455988" y="1652588"/>
          <p14:tracePt t="11829" x="3527425" y="1670050"/>
          <p14:tracePt t="11843" x="3581400" y="1679575"/>
          <p14:tracePt t="11857" x="3616325" y="1679575"/>
          <p14:tracePt t="11871" x="3652838" y="1687513"/>
          <p14:tracePt t="11886" x="3660775" y="1687513"/>
          <p14:tracePt t="12481" x="0" y="0"/>
        </p14:tracePtLst>
        <p14:tracePtLst>
          <p14:tracePt t="12839" x="1973263" y="1911350"/>
          <p14:tracePt t="12997" x="2009775" y="1919288"/>
          <p14:tracePt t="13004" x="2081213" y="1928813"/>
          <p14:tracePt t="13013" x="2170113" y="1928813"/>
          <p14:tracePt t="13027" x="2276475" y="1928813"/>
          <p14:tracePt t="13041" x="2482850" y="1928813"/>
          <p14:tracePt t="13056" x="2581275" y="1928813"/>
          <p14:tracePt t="13070" x="2670175" y="1928813"/>
          <p14:tracePt t="13084" x="2768600" y="1928813"/>
          <p14:tracePt t="13112" x="2911475" y="1928813"/>
          <p14:tracePt t="13113" x="2982913" y="1928813"/>
          <p14:tracePt t="13127" x="3044825" y="1928813"/>
          <p14:tracePt t="13142" x="3179763" y="1928813"/>
          <p14:tracePt t="13156" x="3241675" y="1928813"/>
          <p14:tracePt t="13170" x="3330575" y="1928813"/>
          <p14:tracePt t="13185" x="3411538" y="1928813"/>
          <p14:tracePt t="13198" x="3544888" y="1928813"/>
          <p14:tracePt t="13213" x="3608388" y="1928813"/>
          <p14:tracePt t="13227" x="3660775" y="1928813"/>
          <p14:tracePt t="13242" x="3759200" y="1928813"/>
          <p14:tracePt t="13270" x="3795713" y="1928813"/>
          <p14:tracePt t="13271" x="3830638" y="1928813"/>
          <p14:tracePt t="13284" x="3875088" y="1928813"/>
          <p14:tracePt t="13298" x="3884613" y="1928813"/>
          <p14:tracePt t="13313" x="3894138" y="1928813"/>
          <p14:tracePt t="13368" x="3902075" y="1928813"/>
          <p14:tracePt t="13958" x="0" y="0"/>
        </p14:tracePtLst>
        <p14:tracePtLst>
          <p14:tracePt t="14353" x="1911350" y="2347913"/>
          <p14:tracePt t="14492" x="1955800" y="2347913"/>
          <p14:tracePt t="14502" x="2036763" y="2347913"/>
          <p14:tracePt t="14515" x="2160588" y="2347913"/>
          <p14:tracePt t="14525" x="2393950" y="2347913"/>
          <p14:tracePt t="14540" x="2509838" y="2347913"/>
          <p14:tracePt t="14555" x="2616200" y="2347913"/>
          <p14:tracePt t="14582" x="2813050" y="2347913"/>
          <p14:tracePt t="14583" x="2884488" y="2347913"/>
          <p14:tracePt t="14598" x="2973388" y="2347913"/>
          <p14:tracePt t="14611" x="3108325" y="2347913"/>
          <p14:tracePt t="14626" x="3179763" y="2347913"/>
          <p14:tracePt t="14641" x="3251200" y="2347913"/>
          <p14:tracePt t="14654" x="3330575" y="2347913"/>
          <p14:tracePt t="14668" x="3446463" y="2347913"/>
          <p14:tracePt t="14683" x="3527425" y="2347913"/>
          <p14:tracePt t="14697" x="3571875" y="2347913"/>
          <p14:tracePt t="14711" x="3687763" y="2347913"/>
          <p14:tracePt t="14726" x="3751263" y="2347913"/>
          <p14:tracePt t="14754" x="3803650" y="2347913"/>
          <p14:tracePt t="14769" x="3857625" y="2347913"/>
          <p14:tracePt t="14769" x="3956050" y="2347913"/>
          <p14:tracePt t="14782" x="4010025" y="2347913"/>
          <p14:tracePt t="14797" x="4054475" y="2347913"/>
          <p14:tracePt t="14812" x="4143375" y="2347913"/>
          <p14:tracePt t="15305" x="0" y="0"/>
        </p14:tracePtLst>
        <p14:tracePtLst>
          <p14:tracePt t="15665" x="2286000" y="2697163"/>
          <p14:tracePt t="15773" x="2322513" y="2697163"/>
          <p14:tracePt t="15784" x="2465388" y="2697163"/>
          <p14:tracePt t="15796" x="2660650" y="2697163"/>
          <p14:tracePt t="15824" x="2768600" y="2697163"/>
          <p14:tracePt t="15824" x="2901950" y="2687638"/>
          <p14:tracePt t="15839" x="3027363" y="2687638"/>
          <p14:tracePt t="15853" x="3143250" y="2687638"/>
          <p14:tracePt t="15867" x="3268663" y="2679700"/>
          <p14:tracePt t="15881" x="3517900" y="2679700"/>
          <p14:tracePt t="15896" x="3652838" y="2670175"/>
          <p14:tracePt t="15910" x="3751263" y="2670175"/>
          <p14:tracePt t="15924" x="3840163" y="2670175"/>
          <p14:tracePt t="15939" x="3965575" y="2660650"/>
          <p14:tracePt t="15952" x="3990975" y="2660650"/>
          <p14:tracePt t="15967" x="4000500" y="2652713"/>
          <p14:tracePt t="16304" x="0" y="0"/>
        </p14:tracePtLst>
        <p14:tracePtLst>
          <p14:tracePt t="17054" x="1893888" y="3179763"/>
          <p14:tracePt t="17165" x="1911350" y="3170238"/>
          <p14:tracePt t="17166" x="1973263" y="3170238"/>
          <p14:tracePt t="17180" x="2036763" y="3170238"/>
          <p14:tracePt t="17194" x="2133600" y="3160713"/>
          <p14:tracePt t="17223" x="2303463" y="3143250"/>
          <p14:tracePt t="17236" x="2374900" y="3143250"/>
          <p14:tracePt t="17237" x="2438400" y="3133725"/>
          <p14:tracePt t="17251" x="2562225" y="3133725"/>
          <p14:tracePt t="17266" x="2616200" y="3133725"/>
          <p14:tracePt t="17280" x="2679700" y="3133725"/>
          <p14:tracePt t="17294" x="2724150" y="3133725"/>
          <p14:tracePt t="17309" x="2857500" y="3133725"/>
          <p14:tracePt t="17322" x="2946400" y="3133725"/>
          <p14:tracePt t="17337" x="3017838" y="3133725"/>
          <p14:tracePt t="17352" x="3125788" y="3133725"/>
          <p14:tracePt t="17380" x="3322638" y="3125788"/>
          <p14:tracePt t="17394" x="3411538" y="3125788"/>
          <p14:tracePt t="17395" x="3482975" y="3125788"/>
          <p14:tracePt t="17408" x="3633788" y="3116263"/>
          <p14:tracePt t="17423" x="3741738" y="3116263"/>
          <p14:tracePt t="17466" x="3768725" y="3116263"/>
          <p14:tracePt t="17719" x="0" y="0"/>
        </p14:tracePtLst>
        <p14:tracePtLst>
          <p14:tracePt t="18196" x="2152650" y="3446463"/>
          <p14:tracePt t="18303" x="2187575" y="3446463"/>
          <p14:tracePt t="18315" x="2232025" y="3446463"/>
          <p14:tracePt t="18325" x="2286000" y="3446463"/>
          <p14:tracePt t="18325" x="2357438" y="3446463"/>
          <p14:tracePt t="18336" x="2419350" y="3446463"/>
          <p14:tracePt t="18350" x="2830513" y="3446463"/>
          <p14:tracePt t="18407" x="2901950" y="3446463"/>
          <p14:tracePt t="18422" x="3232150" y="3446463"/>
          <p14:tracePt t="18493" x="3286125" y="3446463"/>
          <p14:tracePt t="18507" x="3330575" y="3446463"/>
          <p14:tracePt t="18522" x="4010025" y="3438525"/>
          <p14:tracePt t="18853" x="3990975" y="3429000"/>
          <p14:tracePt t="18853" x="0" y="0"/>
        </p14:tracePtLst>
        <p14:tracePtLst>
          <p14:tracePt t="19167" x="2347913" y="3714750"/>
          <p14:tracePt t="19275" x="2347913" y="3724275"/>
          <p14:tracePt t="19292" x="2384425" y="3732213"/>
          <p14:tracePt t="19298" x="2411413" y="3741738"/>
          <p14:tracePt t="19306" x="2527300" y="3759200"/>
          <p14:tracePt t="19320" x="2598738" y="3776663"/>
          <p14:tracePt t="19335" x="2679700" y="3795713"/>
          <p14:tracePt t="19363" x="2759075" y="3795713"/>
          <p14:tracePt t="19363" x="2928938" y="3803650"/>
          <p14:tracePt t="19378" x="3009900" y="3803650"/>
          <p14:tracePt t="19392" x="3062288" y="3803650"/>
          <p14:tracePt t="19406" x="3251200" y="3813175"/>
          <p14:tracePt t="19420" x="3357563" y="3813175"/>
          <p14:tracePt t="19435" x="3446463" y="3813175"/>
          <p14:tracePt t="19449" x="3527425" y="3813175"/>
          <p14:tracePt t="19463" x="3660775" y="3813175"/>
          <p14:tracePt t="19478" x="3724275" y="3813175"/>
          <p14:tracePt t="19492" x="3768725" y="3813175"/>
          <p14:tracePt t="19520" x="3830638" y="3803650"/>
          <p14:tracePt t="19534" x="3840163" y="3803650"/>
          <p14:tracePt t="19818" x="0" y="0"/>
        </p14:tracePtLst>
        <p14:tracePtLst>
          <p14:tracePt t="20383" x="4116388" y="3251200"/>
          <p14:tracePt t="20397" x="4152900" y="3152775"/>
          <p14:tracePt t="20449" x="4295775" y="2830513"/>
          <p14:tracePt t="20506" x="4313238" y="2759075"/>
          <p14:tracePt t="20521" x="4322763" y="2527300"/>
          <p14:tracePt t="20549" x="4322763" y="2143125"/>
          <p14:tracePt t="20606" x="4098925" y="1419225"/>
          <p14:tracePt t="20749" x="4010025" y="1303338"/>
          <p14:tracePt t="20776" x="3983038" y="1276350"/>
          <p14:tracePt t="20791" x="3759200" y="1143000"/>
          <p14:tracePt t="20834" x="3482975" y="1062038"/>
          <p14:tracePt t="20862" x="2955925" y="1017588"/>
          <p14:tracePt t="20920" x="2768600" y="1017588"/>
          <p14:tracePt t="20949" x="2419350" y="1062038"/>
          <p14:tracePt t="21005" x="2295525" y="1116013"/>
          <p14:tracePt t="21006" x="2116138" y="1223963"/>
          <p14:tracePt t="21049" x="1990725" y="1303338"/>
          <p14:tracePt t="21063" x="1697038" y="1598613"/>
          <p14:tracePt t="21134" x="1660525" y="1643063"/>
          <p14:tracePt t="21148" x="1428750" y="2322513"/>
          <p14:tracePt t="21263" x="1419225" y="2803525"/>
          <p14:tracePt t="21348" x="1419225" y="2857500"/>
          <p14:tracePt t="21362" x="1438275" y="3071813"/>
          <p14:tracePt t="21391" x="1473200" y="3241675"/>
          <p14:tracePt t="21419" x="1571625" y="3429000"/>
          <p14:tracePt t="21505" x="1598613" y="3446463"/>
          <p14:tracePt t="21506" x="1857375" y="3616325"/>
          <p14:tracePt t="21591" x="2179638" y="3705225"/>
          <p14:tracePt t="21649" x="2768600" y="3795713"/>
          <p14:tracePt t="21748" x="3044825" y="3830638"/>
          <p14:tracePt t="21776" x="3143250" y="3840163"/>
          <p14:tracePt t="21790" x="3322638" y="3857625"/>
          <p14:tracePt t="21790" x="3419475" y="3867150"/>
          <p14:tracePt t="21818" x="3527425" y="3867150"/>
          <p14:tracePt t="21833" x="3786188" y="3867150"/>
          <p14:tracePt t="21833" x="3884613" y="3857625"/>
          <p14:tracePt t="21876" x="3973513" y="3848100"/>
          <p14:tracePt t="21891" x="4062413" y="3822700"/>
          <p14:tracePt t="21904" x="4160838" y="3768725"/>
          <p14:tracePt t="21919" x="4313238" y="3670300"/>
          <p14:tracePt t="21933" x="4357688" y="3616325"/>
          <p14:tracePt t="21947" x="4419600" y="3455988"/>
          <p14:tracePt t="21989" x="4429125" y="3384550"/>
          <p14:tracePt t="21990" x="4429125" y="3295650"/>
          <p14:tracePt t="22004" x="4429125" y="3224213"/>
          <p14:tracePt t="22019" x="4429125" y="3054350"/>
          <p14:tracePt t="22033" x="4429125" y="2955925"/>
          <p14:tracePt t="22047" x="4402138" y="2857500"/>
          <p14:tracePt t="22062" x="4384675" y="2768600"/>
          <p14:tracePt t="22075" x="4313238" y="2571750"/>
          <p14:tracePt t="22090" x="4276725" y="2465388"/>
          <p14:tracePt t="22105" x="4241800" y="2374900"/>
          <p14:tracePt t="22118" x="4179888" y="2197100"/>
          <p14:tracePt t="22133" x="4133850" y="2108200"/>
          <p14:tracePt t="22161" x="4098925" y="2036763"/>
          <p14:tracePt t="22176" x="4071938" y="1965325"/>
          <p14:tracePt t="22176" x="4010025" y="1857375"/>
          <p14:tracePt t="22190" x="3983038" y="1812925"/>
          <p14:tracePt t="22204" x="3929063" y="1751013"/>
          <p14:tracePt t="22218" x="3830638" y="1625600"/>
          <p14:tracePt t="22233" x="3795713" y="1581150"/>
          <p14:tracePt t="22247" x="3732213" y="1527175"/>
          <p14:tracePt t="22261" x="3687763" y="1482725"/>
          <p14:tracePt t="22276" x="3589338" y="1419225"/>
          <p14:tracePt t="22289" x="3536950" y="1393825"/>
          <p14:tracePt t="22318" x="3500438" y="1374775"/>
          <p14:tracePt t="22332" x="3402013" y="1347788"/>
          <p14:tracePt t="22333" x="3357563" y="1339850"/>
          <p14:tracePt t="22347" x="3295650" y="1339850"/>
          <p14:tracePt t="22360" x="3214688" y="1330325"/>
          <p14:tracePt t="22375" x="3081338" y="1330325"/>
          <p14:tracePt t="22390" x="3009900" y="1330325"/>
          <p14:tracePt t="22403" x="2938463" y="1330325"/>
          <p14:tracePt t="22418" x="2786063" y="1357313"/>
          <p14:tracePt t="22433" x="2705100" y="1374775"/>
          <p14:tracePt t="22446" x="2633663" y="1411288"/>
          <p14:tracePt t="22461" x="2562225" y="1446213"/>
          <p14:tracePt t="22489" x="2455863" y="1500188"/>
          <p14:tracePt t="22491" x="2401888" y="1536700"/>
          <p14:tracePt t="22504" x="2374900" y="1554163"/>
          <p14:tracePt t="22518" x="2330450" y="1589088"/>
          <p14:tracePt t="22532" x="2251075" y="1679575"/>
          <p14:tracePt t="22546" x="2205038" y="1724025"/>
          <p14:tracePt t="22561" x="2160588" y="1776413"/>
          <p14:tracePt t="22575" x="2062163" y="1901825"/>
          <p14:tracePt t="22589" x="2036763" y="1938338"/>
          <p14:tracePt t="22604" x="2000250" y="2000250"/>
          <p14:tracePt t="22617" x="1973263" y="2054225"/>
          <p14:tracePt t="22632" x="1919288" y="2160588"/>
          <p14:tracePt t="22660" x="1901825" y="2197100"/>
          <p14:tracePt t="22661" x="1884363" y="2268538"/>
          <p14:tracePt t="22675" x="1857375" y="2330450"/>
          <p14:tracePt t="22690" x="1857375" y="2384425"/>
          <p14:tracePt t="22703" x="1857375" y="2411413"/>
          <p14:tracePt t="22718" x="1857375" y="2446338"/>
          <p14:tracePt t="22732" x="1857375" y="2554288"/>
          <p14:tracePt t="22746" x="1857375" y="2616200"/>
          <p14:tracePt t="22761" x="1857375" y="2679700"/>
          <p14:tracePt t="22775" x="1857375" y="2938463"/>
          <p14:tracePt t="22818" x="1893888" y="3108325"/>
          <p14:tracePt t="22860" x="1955800" y="3224213"/>
          <p14:tracePt t="22903" x="2071688" y="3348038"/>
          <p14:tracePt t="22948" x="2116138" y="3384550"/>
          <p14:tracePt t="22960" x="3009900" y="3598863"/>
          <p14:tracePt t="23046" x="3286125" y="3598863"/>
          <p14:tracePt t="23089" x="3295650" y="3598863"/>
          <p14:tracePt t="24491" x="0" y="0"/>
        </p14:tracePtLst>
        <p14:tracePtLst>
          <p14:tracePt t="32523" x="3295650" y="3598863"/>
          <p14:tracePt t="32664" x="3295650" y="3589338"/>
          <p14:tracePt t="32675" x="3544888" y="3357563"/>
          <p14:tracePt t="32731" x="3857625" y="3036888"/>
          <p14:tracePt t="32778" x="3919538" y="2955925"/>
          <p14:tracePt t="32786" x="4037013" y="2786063"/>
          <p14:tracePt t="32807" x="4152900" y="2500313"/>
          <p14:tracePt t="32864" x="4160838" y="2411413"/>
          <p14:tracePt t="32864" x="4160838" y="2384425"/>
          <p14:tracePt t="32879" x="4160838" y="2347913"/>
          <p14:tracePt t="32893" x="4160838" y="2214563"/>
          <p14:tracePt t="32936" x="4160838" y="2170113"/>
          <p14:tracePt t="32949" x="4160838" y="2071688"/>
          <p14:tracePt t="32979" x="4160838" y="2027238"/>
          <p14:tracePt t="33021" x="4160838" y="2017713"/>
          <p14:tracePt t="33036" x="4160838" y="2009775"/>
          <p14:tracePt t="33036" x="4160838" y="1982788"/>
          <p14:tracePt t="33078" x="4170363" y="1919288"/>
          <p14:tracePt t="33139" x="4170363" y="1911350"/>
          <p14:tracePt t="33149" x="4170363" y="1893888"/>
          <p14:tracePt t="33382" x="4170363" y="1884363"/>
          <p14:tracePt t="33394" x="4179888" y="1803400"/>
          <p14:tracePt t="33407" x="4179888" y="1589088"/>
          <p14:tracePt t="33479" x="4160838" y="1536700"/>
          <p14:tracePt t="33506" x="4133850" y="1482725"/>
          <p14:tracePt t="33549" x="4098925" y="1446213"/>
          <p14:tracePt t="33592" x="4089400" y="1446213"/>
          <p14:tracePt t="33607" x="4081463" y="1446213"/>
          <p14:tracePt t="33649" x="4062413" y="1455738"/>
          <p14:tracePt t="33706" x="3902075" y="1660525"/>
          <p14:tracePt t="33749" x="3795713" y="1884363"/>
          <p14:tracePt t="33777" x="3714750" y="2197100"/>
          <p14:tracePt t="33849" x="3697288" y="2276475"/>
          <p14:tracePt t="33850" x="3652838" y="2517775"/>
          <p14:tracePt t="33877" x="3643313" y="2598738"/>
          <p14:tracePt t="33892" x="3633788" y="2687638"/>
          <p14:tracePt t="33906" x="3625850" y="2759075"/>
          <p14:tracePt t="33920" x="3625850" y="3017838"/>
          <p14:tracePt t="33948" x="3625850" y="3348038"/>
          <p14:tracePt t="33991" x="3625850" y="3411538"/>
          <p14:tracePt t="34020" x="3633788" y="3482975"/>
          <p14:tracePt t="34021" x="3652838" y="3625850"/>
          <p14:tracePt t="34034" x="3670300" y="3660775"/>
          <p14:tracePt t="34049" x="3705225" y="3795713"/>
          <p14:tracePt t="34077" x="3857625" y="4089400"/>
          <p14:tracePt t="34163" x="3919538" y="4152900"/>
          <p14:tracePt t="34192" x="4044950" y="4089400"/>
          <p14:tracePt t="34291" x="4170363" y="3840163"/>
          <p14:tracePt t="34319" x="4268788" y="3679825"/>
          <p14:tracePt t="34348" x="4402138" y="3295650"/>
          <p14:tracePt t="34405" x="4429125" y="3125788"/>
          <p14:tracePt t="34420" x="4483100" y="2705100"/>
          <p14:tracePt t="34491" x="4483100" y="2446338"/>
          <p14:tracePt t="34549" x="4394200" y="2071688"/>
          <p14:tracePt t="34649" x="4348163" y="1982788"/>
          <p14:tracePt t="34691" x="4303713" y="1893888"/>
          <p14:tracePt t="34734" x="4276725" y="1830388"/>
          <p14:tracePt t="34762" x="4251325" y="1785938"/>
          <p14:tracePt t="34776" x="4224338" y="1741488"/>
          <p14:tracePt t="34805" x="4205288" y="1704975"/>
          <p14:tracePt t="34818" x="4133850" y="1616075"/>
          <p14:tracePt t="34876" x="4125913" y="1616075"/>
          <p14:tracePt t="34891" x="4054475" y="1571625"/>
          <p14:tracePt t="34976" x="4044950" y="1571625"/>
          <p14:tracePt t="34987" x="3803650" y="1758950"/>
          <p14:tracePt t="35076" x="3741738" y="1857375"/>
          <p14:tracePt t="35091" x="3705225" y="1955800"/>
          <p14:tracePt t="35118" x="3643313" y="2160588"/>
          <p14:tracePt t="35161" x="3616325" y="2268538"/>
          <p14:tracePt t="35176" x="3598863" y="2465388"/>
          <p14:tracePt t="35176" x="3598863" y="2517775"/>
          <p14:tracePt t="35222" x="3598863" y="3081338"/>
          <p14:tracePt t="35318" x="3608388" y="3303588"/>
          <p14:tracePt t="35347" x="3625850" y="3419475"/>
          <p14:tracePt t="35376" x="3679825" y="3598863"/>
          <p14:tracePt t="35419" x="3697288" y="3643313"/>
          <p14:tracePt t="35419" x="3724275" y="3687763"/>
          <p14:tracePt t="35433" x="3759200" y="3751263"/>
          <p14:tracePt t="35461" x="3857625" y="3848100"/>
          <p14:tracePt t="35533" x="3875088" y="3857625"/>
          <p14:tracePt t="35562" x="4054475" y="3768725"/>
          <p14:tracePt t="35618" x="4160838" y="3705225"/>
          <p14:tracePt t="35633" x="4268788" y="3625850"/>
          <p14:tracePt t="35661" x="4313238" y="3589338"/>
          <p14:tracePt t="35676" x="4357688" y="3536950"/>
          <p14:tracePt t="35690" x="4384675" y="3490913"/>
          <p14:tracePt t="35718" x="4402138" y="3394075"/>
          <p14:tracePt t="35776" x="4402138" y="3357563"/>
          <p14:tracePt t="35789" x="4402138" y="3251200"/>
          <p14:tracePt t="35890" x="4402138" y="3241675"/>
          <p14:tracePt t="35918" x="4402138" y="3232150"/>
          <p14:tracePt t="36293" x="0" y="0"/>
        </p14:tracePtLst>
        <p14:tracePtLst>
          <p14:tracePt t="40886" x="6562725" y="714375"/>
          <p14:tracePt t="41603" x="0" y="0"/>
        </p14:tracePtLst>
        <p14:tracePtLst>
          <p14:tracePt t="41947" x="7966075" y="1473200"/>
          <p14:tracePt t="42118" x="7956550" y="1473200"/>
          <p14:tracePt t="42131" x="7947025" y="1473200"/>
          <p14:tracePt t="42169" x="7831138" y="1473200"/>
          <p14:tracePt t="42269" x="7769225" y="1465263"/>
          <p14:tracePt t="42282" x="7661275" y="1465263"/>
          <p14:tracePt t="42297" x="7537450" y="1455738"/>
          <p14:tracePt t="42718" x="7545388" y="1482725"/>
          <p14:tracePt t="42728" x="7562850" y="1536700"/>
          <p14:tracePt t="42739" x="7589838" y="1608138"/>
          <p14:tracePt t="42752" x="7616825" y="1758950"/>
          <p14:tracePt t="42853" x="7616825" y="1785938"/>
          <p14:tracePt t="42895" x="7616825" y="1812925"/>
          <p14:tracePt t="42910" x="7616825" y="2197100"/>
          <p14:tracePt t="43053" x="7616825" y="2303463"/>
          <p14:tracePt t="43110" x="7626350" y="2509838"/>
          <p14:tracePt t="43196" x="7634288" y="2670175"/>
          <p14:tracePt t="43253" x="7643813" y="2759075"/>
          <p14:tracePt t="43281" x="7643813" y="2928938"/>
          <p14:tracePt t="43353" x="7661275" y="3170238"/>
          <p14:tracePt t="43452" x="7661275" y="3197225"/>
          <p14:tracePt t="43467" x="7661275" y="3214688"/>
          <p14:tracePt t="43482" x="7670800" y="3259138"/>
          <p14:tracePt t="43495" x="7688263" y="3411538"/>
          <p14:tracePt t="43538" x="7688263" y="3446463"/>
          <p14:tracePt t="43567" x="7688263" y="3473450"/>
          <p14:tracePt t="43568" x="7697788" y="3633788"/>
          <p14:tracePt t="43638" x="7697788" y="3697288"/>
          <p14:tracePt t="43652" x="7697788" y="3768725"/>
          <p14:tracePt t="43695" x="7697788" y="3786188"/>
          <p14:tracePt t="45109" x="7697788" y="3776663"/>
          <p14:tracePt t="45128" x="7715250" y="3759200"/>
          <p14:tracePt t="45130" x="7751763" y="3679825"/>
          <p14:tracePt t="45150" x="7823200" y="3517900"/>
          <p14:tracePt t="45193" x="7848600" y="3411538"/>
          <p14:tracePt t="45235" x="7858125" y="3286125"/>
          <p14:tracePt t="45278" x="7858125" y="3160713"/>
          <p14:tracePt t="45307" x="7858125" y="2741613"/>
          <p14:tracePt t="45406" x="7858125" y="2571750"/>
          <p14:tracePt t="45449" x="7813675" y="2160588"/>
          <p14:tracePt t="45507" x="7804150" y="2071688"/>
          <p14:tracePt t="45522" x="7769225" y="1751013"/>
          <p14:tracePt t="45564" x="7732713" y="1589088"/>
          <p14:tracePt t="45592" x="7715250" y="1517650"/>
          <p14:tracePt t="45607" x="7680325" y="1347788"/>
          <p14:tracePt t="45621" x="7653338" y="1285875"/>
          <p14:tracePt t="45635" x="7554913" y="1062038"/>
          <p14:tracePt t="45664" x="7466013" y="919163"/>
          <p14:tracePt t="45706" x="7439025" y="884238"/>
          <p14:tracePt t="45787" x="7429500" y="884238"/>
          <p14:tracePt t="45798" x="7304088" y="1527175"/>
          <p14:tracePt t="45878" x="7286625" y="1724025"/>
          <p14:tracePt t="45906" x="7286625" y="1946275"/>
          <p14:tracePt t="45921" x="7286625" y="2152650"/>
          <p14:tracePt t="45949" x="7286625" y="2786063"/>
          <p14:tracePt t="46006" x="7419975" y="3473450"/>
          <p14:tracePt t="46077" x="7466013" y="3643313"/>
          <p14:tracePt t="46106" x="7537450" y="3830638"/>
          <p14:tracePt t="46149" x="7599363" y="3929063"/>
          <p14:tracePt t="46178" x="7626350" y="3973513"/>
          <p14:tracePt t="46192" x="7643813" y="4010025"/>
          <p14:tracePt t="46205" x="7670800" y="4037013"/>
          <p14:tracePt t="46221" x="7715250" y="4071938"/>
          <p14:tracePt t="46234" x="7759700" y="4037013"/>
          <p14:tracePt t="46320" x="7974013" y="3679825"/>
          <p14:tracePt t="46377" x="8062913" y="3402013"/>
          <p14:tracePt t="46420" x="8081963" y="3214688"/>
          <p14:tracePt t="46448" x="8099425" y="3062288"/>
          <p14:tracePt t="46463" x="8108950" y="2928938"/>
          <p14:tracePt t="46491" x="8108950" y="2714625"/>
          <p14:tracePt t="46534" x="8108950" y="2616200"/>
          <p14:tracePt t="46535" x="8108950" y="2527300"/>
          <p14:tracePt t="46550" x="8062913" y="2133600"/>
          <p14:tracePt t="46606" x="7991475" y="1874838"/>
          <p14:tracePt t="46649" x="7697788" y="1366838"/>
          <p14:tracePt t="46806" x="7670800" y="1357313"/>
          <p14:tracePt t="46819" x="7661275" y="1347788"/>
          <p14:tracePt t="46848" x="7643813" y="1347788"/>
          <p14:tracePt t="46862" x="7616825" y="1347788"/>
          <p14:tracePt t="46891" x="7572375" y="1347788"/>
          <p14:tracePt t="46919" x="7537450" y="1366838"/>
          <p14:tracePt t="46948" x="7446963" y="1465263"/>
          <p14:tracePt t="46977" x="7412038" y="1527175"/>
          <p14:tracePt t="47020" x="7394575" y="1598613"/>
          <p14:tracePt t="47020" x="7375525" y="1866900"/>
          <p14:tracePt t="47090" x="7375525" y="1911350"/>
          <p14:tracePt t="47105" x="7375525" y="2125663"/>
          <p14:tracePt t="47148" x="7394575" y="2482850"/>
          <p14:tracePt t="47192" x="7419975" y="2822575"/>
          <p14:tracePt t="47234" x="7419975" y="2919413"/>
          <p14:tracePt t="47247" x="7456488" y="3160713"/>
          <p14:tracePt t="47276" x="7500938" y="3544888"/>
          <p14:tracePt t="47347" x="7510463" y="3608388"/>
          <p14:tracePt t="47348" x="7589838" y="3894138"/>
          <p14:tracePt t="47404" x="7697788" y="4108450"/>
          <p14:tracePt t="47476" x="7705725" y="4116388"/>
          <p14:tracePt t="47490" x="7732713" y="4133850"/>
          <p14:tracePt t="47570" x="7751763" y="4133850"/>
          <p14:tracePt t="47581" x="7947025" y="3562350"/>
          <p14:tracePt t="47676" x="7956550" y="3500438"/>
          <p14:tracePt t="47690" x="7966075" y="3402013"/>
          <p14:tracePt t="47704" x="7966075" y="3313113"/>
          <p14:tracePt t="47733" x="7966075" y="3224213"/>
          <p14:tracePt t="47747" x="7966075" y="3152775"/>
          <p14:tracePt t="47775" x="7920038" y="2813050"/>
          <p14:tracePt t="47848" x="7840663" y="2500313"/>
          <p14:tracePt t="47890" x="7759700" y="2197100"/>
          <p14:tracePt t="47933" x="7705725" y="2036763"/>
          <p14:tracePt t="47961" x="7697788" y="2000250"/>
          <p14:tracePt t="47976" x="7680325" y="1955800"/>
          <p14:tracePt t="47990" x="7634288" y="1803400"/>
          <p14:tracePt t="48061" x="7608888" y="1697038"/>
          <p14:tracePt t="48147" x="7608888" y="1687513"/>
          <p14:tracePt t="48176" x="7599363" y="1687513"/>
          <p14:tracePt t="48478" x="0" y="0"/>
        </p14:tracePtLst>
        <p14:tracePtLst>
          <p14:tracePt t="62856" x="4562475" y="3724275"/>
          <p14:tracePt t="62881" x="4562475" y="3732213"/>
          <p14:tracePt t="62888" x="4491038" y="3795713"/>
          <p14:tracePt t="62932" x="4473575" y="3803650"/>
          <p14:tracePt t="62946" x="4402138" y="3875088"/>
          <p14:tracePt t="62989" x="3946525" y="4241800"/>
          <p14:tracePt t="63061" x="3830638" y="4286250"/>
          <p14:tracePt t="63074" x="3714750" y="4340225"/>
          <p14:tracePt t="63089" x="3330575" y="4446588"/>
          <p14:tracePt t="63131" x="3251200" y="4456113"/>
          <p14:tracePt t="63160" x="3187700" y="4456113"/>
          <p14:tracePt t="63191" x="3179763" y="4456113"/>
          <p14:tracePt t="63659" x="3179763" y="4465638"/>
          <p14:tracePt t="63660" x="3179763" y="4483100"/>
          <p14:tracePt t="63689" x="3179763" y="4527550"/>
          <p14:tracePt t="63745" x="3179763" y="4545013"/>
          <p14:tracePt t="63760" x="3179763" y="4608513"/>
          <p14:tracePt t="63802" x="3179763" y="4679950"/>
          <p14:tracePt t="63845" x="3179763" y="4697413"/>
          <p14:tracePt t="63992" x="3179763" y="4705350"/>
          <p14:tracePt t="63997" x="3429000" y="4705350"/>
          <p14:tracePt t="64045" x="3490913" y="4705350"/>
          <p14:tracePt t="64059" x="3625850" y="4687888"/>
          <p14:tracePt t="64187" x="3625850" y="4679950"/>
          <p14:tracePt t="64226" x="3571875" y="4660900"/>
          <p14:tracePt t="64233" x="3490913" y="4652963"/>
          <p14:tracePt t="64244" x="3295650" y="4652963"/>
          <p14:tracePt t="64259" x="3108325" y="4652963"/>
          <p14:tracePt t="64287" x="2938463" y="4660900"/>
          <p14:tracePt t="64316" x="2919413" y="4670425"/>
          <p14:tracePt t="64330" x="2894013" y="4697413"/>
          <p14:tracePt t="64359" x="2874963" y="4973638"/>
          <p14:tracePt t="64459" x="3009900" y="5143500"/>
          <p14:tracePt t="64501" x="3143250" y="5224463"/>
          <p14:tracePt t="64516" x="3446463" y="5322888"/>
          <p14:tracePt t="64559" x="4017963" y="5330825"/>
          <p14:tracePt t="64615" x="4313238" y="4991100"/>
          <p14:tracePt t="64716" x="4276725" y="4768850"/>
          <p14:tracePt t="64759" x="4044950" y="4554538"/>
          <p14:tracePt t="64801" x="3009900" y="4483100"/>
          <p14:tracePt t="64872" x="2670175" y="4929188"/>
          <p14:tracePt t="64986" x="2670175" y="4991100"/>
          <p14:tracePt t="65015" x="2679700" y="5062538"/>
          <p14:tracePt t="65029" x="2697163" y="5126038"/>
          <p14:tracePt t="65059" x="3419475" y="5313363"/>
          <p14:tracePt t="65144" x="3544888" y="5313363"/>
          <p14:tracePt t="65157" x="3776663" y="5251450"/>
          <p14:tracePt t="65201" x="3795713" y="5205413"/>
          <p14:tracePt t="65246" x="3803650" y="5187950"/>
          <p14:tracePt t="65259" x="3813175" y="5153025"/>
          <p14:tracePt t="65286" x="3813175" y="5143500"/>
          <p14:tracePt t="66568" x="0" y="0"/>
        </p14:tracePtLst>
        <p14:tracePtLst>
          <p14:tracePt t="73898" x="8555038" y="2393950"/>
          <p14:tracePt t="73909" x="8555038" y="2366963"/>
          <p14:tracePt t="73977" x="8537575" y="2312988"/>
          <p14:tracePt t="74005" x="8420100" y="2133600"/>
          <p14:tracePt t="74049" x="8170863" y="1731963"/>
          <p14:tracePt t="74149" x="8099425" y="1670050"/>
          <p14:tracePt t="74192" x="8081963" y="1652588"/>
          <p14:tracePt t="74205" x="8054975" y="1643063"/>
          <p14:tracePt t="74235" x="7831138" y="1616075"/>
          <p14:tracePt t="74319" x="7777163" y="1660525"/>
          <p14:tracePt t="74348" x="7653338" y="1847850"/>
          <p14:tracePt t="74391" x="7616825" y="1928813"/>
          <p14:tracePt t="74405" x="7572375" y="2081213"/>
          <p14:tracePt t="74419" x="7518400" y="2268538"/>
          <p14:tracePt t="74447" x="7491413" y="2660650"/>
          <p14:tracePt t="74505" x="7483475" y="2768600"/>
          <p14:tracePt t="74506" x="7473950" y="3089275"/>
          <p14:tracePt t="74533" x="7473950" y="3429000"/>
          <p14:tracePt t="74576" x="7491413" y="3589338"/>
          <p14:tracePt t="74605" x="7500938" y="3670300"/>
          <p14:tracePt t="74618" x="7554913" y="3938588"/>
          <p14:tracePt t="74762" x="7562850" y="3938588"/>
          <p14:tracePt t="74768" x="7599363" y="3938588"/>
          <p14:tracePt t="74790" x="7626350" y="3919538"/>
          <p14:tracePt t="74806" x="7697788" y="3848100"/>
          <p14:tracePt t="74818" x="7777163" y="3759200"/>
          <p14:tracePt t="74890" x="7777163" y="3751263"/>
          <p14:tracePt t="75259" x="0" y="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72383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WHY MEDICARE SUPPLEMENT?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84048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GET A VERY COMPREHENSIVE HEALTH POLICY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HELPS YOU BUDGET YOUR HEALTH CARE EXPENSES SO YOU KNOW YOUR MONTHLY AND ANNUAL COSTS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GO TO ANY DOCTOR OR HOSPITAL IN THE COUNTRY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NO NETWORKS, REFERRALS, OR PRE-AUTHORIZATIONS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GUARANTEED RENEWABLE AS LONG AS YOU PAY YOUR PREMIUM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78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9358">
        <p:split orient="vert"/>
      </p:transition>
    </mc:Choice>
    <mc:Fallback xmlns="">
      <p:transition spd="slow" advTm="5935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172200" y="0"/>
            <a:ext cx="2971800" cy="9906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72200" y="1555"/>
            <a:ext cx="2971800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WHAT A  MEDICARE </a:t>
            </a:r>
          </a:p>
          <a:p>
            <a:r>
              <a:rPr lang="en-US" sz="2400" dirty="0">
                <a:solidFill>
                  <a:prstClr val="black"/>
                </a:solidFill>
              </a:rPr>
              <a:t>SUPPLEMENT  CAN COVER</a:t>
            </a:r>
          </a:p>
        </p:txBody>
      </p:sp>
      <p:sp>
        <p:nvSpPr>
          <p:cNvPr id="7" name="Down Arrow 6"/>
          <p:cNvSpPr/>
          <p:nvPr/>
        </p:nvSpPr>
        <p:spPr>
          <a:xfrm>
            <a:off x="7277100" y="990600"/>
            <a:ext cx="7620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324600" y="1752600"/>
            <a:ext cx="2590800" cy="12192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5100" y="1905000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PART A</a:t>
            </a:r>
          </a:p>
          <a:p>
            <a:r>
              <a:rPr lang="en-US" sz="2800" dirty="0">
                <a:solidFill>
                  <a:prstClr val="black"/>
                </a:solidFill>
              </a:rPr>
              <a:t>DEDUCTIBLE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24600" y="3124200"/>
            <a:ext cx="2590800" cy="1905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77000" y="3538091"/>
            <a:ext cx="228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BASIC</a:t>
            </a:r>
          </a:p>
          <a:p>
            <a:r>
              <a:rPr lang="en-US" sz="3200" dirty="0">
                <a:solidFill>
                  <a:prstClr val="black"/>
                </a:solidFill>
              </a:rPr>
              <a:t>BENEFITS</a:t>
            </a:r>
          </a:p>
        </p:txBody>
      </p:sp>
      <p:sp>
        <p:nvSpPr>
          <p:cNvPr id="15" name="Left Arrow 14"/>
          <p:cNvSpPr/>
          <p:nvPr/>
        </p:nvSpPr>
        <p:spPr>
          <a:xfrm>
            <a:off x="5334000" y="3581400"/>
            <a:ext cx="838200" cy="1447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286500" y="5179325"/>
            <a:ext cx="2667000" cy="1676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43700" y="5325026"/>
            <a:ext cx="20193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SKILLED</a:t>
            </a:r>
          </a:p>
          <a:p>
            <a:r>
              <a:rPr lang="en-US" sz="2800" dirty="0">
                <a:solidFill>
                  <a:prstClr val="black"/>
                </a:solidFill>
              </a:rPr>
              <a:t>NURSING </a:t>
            </a:r>
          </a:p>
          <a:p>
            <a:r>
              <a:rPr lang="en-US" sz="2800" dirty="0">
                <a:solidFill>
                  <a:prstClr val="black"/>
                </a:solidFill>
              </a:rPr>
              <a:t>BENEFIT</a:t>
            </a:r>
          </a:p>
        </p:txBody>
      </p:sp>
      <p:sp>
        <p:nvSpPr>
          <p:cNvPr id="20" name="Left Arrow 19"/>
          <p:cNvSpPr/>
          <p:nvPr/>
        </p:nvSpPr>
        <p:spPr>
          <a:xfrm>
            <a:off x="5334000" y="5638800"/>
            <a:ext cx="1181100" cy="609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044336"/>
              </p:ext>
            </p:extLst>
          </p:nvPr>
        </p:nvGraphicFramePr>
        <p:xfrm>
          <a:off x="0" y="177735"/>
          <a:ext cx="5827713" cy="6500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Worksheet" r:id="rId5" imgW="6772185" imgH="9267933" progId="Excel.Sheet.12">
                  <p:embed/>
                </p:oleObj>
              </mc:Choice>
              <mc:Fallback>
                <p:oleObj name="Worksheet" r:id="rId5" imgW="6772185" imgH="926793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177735"/>
                        <a:ext cx="5827713" cy="65008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Left Arrow 10"/>
          <p:cNvSpPr/>
          <p:nvPr/>
        </p:nvSpPr>
        <p:spPr>
          <a:xfrm>
            <a:off x="5257800" y="2115353"/>
            <a:ext cx="1028700" cy="533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7" name="Audio 1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19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6209"/>
    </mc:Choice>
    <mc:Fallback>
      <p:transition spd="slow" advTm="3662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21854" x="590550" y="1943100"/>
          <p14:tracePt t="22956" x="590550" y="1905000"/>
          <p14:tracePt t="22964" x="590550" y="1876425"/>
          <p14:tracePt t="22964" x="590550" y="1857375"/>
          <p14:tracePt t="22975" x="590550" y="1809750"/>
          <p14:tracePt t="22990" x="590550" y="1781175"/>
          <p14:tracePt t="23007" x="590550" y="1743075"/>
          <p14:tracePt t="23023" x="590550" y="1724025"/>
          <p14:tracePt t="23041" x="590550" y="1695450"/>
          <p14:tracePt t="23058" x="590550" y="1685925"/>
          <p14:tracePt t="23074" x="590550" y="1676400"/>
          <p14:tracePt t="23116" x="590550" y="1666875"/>
          <p14:tracePt t="23308" x="590550" y="1676400"/>
          <p14:tracePt t="23317" x="590550" y="1752600"/>
          <p14:tracePt t="23325" x="590550" y="1828800"/>
          <p14:tracePt t="23325" x="590550" y="1990725"/>
          <p14:tracePt t="23341" x="590550" y="2133600"/>
          <p14:tracePt t="23358" x="590550" y="2276475"/>
          <p14:tracePt t="23374" x="590550" y="2447925"/>
          <p14:tracePt t="23390" x="590550" y="2647950"/>
          <p14:tracePt t="23407" x="590550" y="2828925"/>
          <p14:tracePt t="23424" x="590550" y="3009900"/>
          <p14:tracePt t="23440" x="590550" y="3219450"/>
          <p14:tracePt t="23457" x="590550" y="3476625"/>
          <p14:tracePt t="23474" x="590550" y="3705225"/>
          <p14:tracePt t="23491" x="590550" y="3914775"/>
          <p14:tracePt t="23507" x="590550" y="4095750"/>
          <p14:tracePt t="23507" x="600075" y="4191000"/>
          <p14:tracePt t="23525" x="628650" y="4362450"/>
          <p14:tracePt t="23540" x="647700" y="4524375"/>
          <p14:tracePt t="23557" x="676275" y="4667250"/>
          <p14:tracePt t="23574" x="685800" y="4810125"/>
          <p14:tracePt t="23590" x="695325" y="4953000"/>
          <p14:tracePt t="23607" x="723900" y="5105400"/>
          <p14:tracePt t="23624" x="742950" y="5248275"/>
          <p14:tracePt t="23640" x="771525" y="5400675"/>
          <p14:tracePt t="23657" x="790575" y="5534025"/>
          <p14:tracePt t="23674" x="809625" y="5657850"/>
          <p14:tracePt t="23691" x="819150" y="5753100"/>
          <p14:tracePt t="23708" x="828675" y="5838825"/>
          <p14:tracePt t="23725" x="838200" y="5886450"/>
          <p14:tracePt t="23740" x="838200" y="5905500"/>
          <p14:tracePt t="23758" x="838200" y="5943600"/>
          <p14:tracePt t="23774" x="857250" y="5962650"/>
          <p14:tracePt t="23791" x="857250" y="5972175"/>
          <p14:tracePt t="23807" x="866775" y="5991225"/>
          <p14:tracePt t="23824" x="866775" y="6000750"/>
          <p14:tracePt t="23840" x="885825" y="6010275"/>
          <p14:tracePt t="23884" x="885825" y="6019800"/>
          <p14:tracePt t="24028" x="885825" y="6000750"/>
          <p14:tracePt t="24036" x="885825" y="5981700"/>
          <p14:tracePt t="24044" x="885825" y="5924550"/>
          <p14:tracePt t="24047" x="885825" y="5857875"/>
          <p14:tracePt t="24057" x="885825" y="5705475"/>
          <p14:tracePt t="24073" x="885825" y="5553075"/>
          <p14:tracePt t="24090" x="885825" y="5391150"/>
          <p14:tracePt t="24108" x="885825" y="5248275"/>
          <p14:tracePt t="24108" x="885825" y="5200650"/>
          <p14:tracePt t="24124" x="885825" y="5067300"/>
          <p14:tracePt t="24140" x="885825" y="4962525"/>
          <p14:tracePt t="24157" x="885825" y="4848225"/>
          <p14:tracePt t="24174" x="885825" y="4762500"/>
          <p14:tracePt t="24190" x="885825" y="4638675"/>
          <p14:tracePt t="24208" x="885825" y="4543425"/>
          <p14:tracePt t="24224" x="866775" y="4410075"/>
          <p14:tracePt t="24240" x="866775" y="4305300"/>
          <p14:tracePt t="24257" x="866775" y="4181475"/>
          <p14:tracePt t="24275" x="828675" y="3952875"/>
          <p14:tracePt t="24308" x="819150" y="3895725"/>
          <p14:tracePt t="24309" x="819150" y="3838575"/>
          <p14:tracePt t="24323" x="819150" y="3657600"/>
          <p14:tracePt t="24340" x="809625" y="3562350"/>
          <p14:tracePt t="24357" x="790575" y="3467100"/>
          <p14:tracePt t="24374" x="771525" y="3371850"/>
          <p14:tracePt t="24391" x="762000" y="3238500"/>
          <p14:tracePt t="24407" x="733425" y="3114675"/>
          <p14:tracePt t="24423" x="723900" y="2971800"/>
          <p14:tracePt t="24440" x="695325" y="2838450"/>
          <p14:tracePt t="24457" x="676275" y="2714625"/>
          <p14:tracePt t="24474" x="666750" y="2609850"/>
          <p14:tracePt t="24490" x="647700" y="2514600"/>
          <p14:tracePt t="24507" x="638175" y="2438400"/>
          <p14:tracePt t="24523" x="609600" y="2314575"/>
          <p14:tracePt t="24540" x="590550" y="2257425"/>
          <p14:tracePt t="24557" x="571500" y="2171700"/>
          <p14:tracePt t="24574" x="552450" y="2105025"/>
          <p14:tracePt t="24591" x="533400" y="2019300"/>
          <p14:tracePt t="24607" x="514350" y="1952625"/>
          <p14:tracePt t="24624" x="495300" y="1885950"/>
          <p14:tracePt t="24640" x="485775" y="1866900"/>
          <p14:tracePt t="24657" x="485775" y="1828800"/>
          <p14:tracePt t="24674" x="476250" y="1819275"/>
          <p14:tracePt t="24812" x="476250" y="1828800"/>
          <p14:tracePt t="24821" x="476250" y="1924050"/>
          <p14:tracePt t="24828" x="476250" y="2057400"/>
          <p14:tracePt t="24837" x="476250" y="2171700"/>
          <p14:tracePt t="24841" x="476250" y="2447925"/>
          <p14:tracePt t="24857" x="476250" y="2724150"/>
          <p14:tracePt t="24874" x="476250" y="3019425"/>
          <p14:tracePt t="24891" x="476250" y="3286125"/>
          <p14:tracePt t="24907" x="476250" y="3581400"/>
          <p14:tracePt t="24924" x="485775" y="3962400"/>
          <p14:tracePt t="24941" x="552450" y="4286250"/>
          <p14:tracePt t="24957" x="590550" y="4619625"/>
          <p14:tracePt t="24974" x="628650" y="5010150"/>
          <p14:tracePt t="24991" x="666750" y="5257800"/>
          <p14:tracePt t="25007" x="695325" y="5467350"/>
          <p14:tracePt t="25024" x="723900" y="5648325"/>
          <p14:tracePt t="25040" x="742950" y="5791200"/>
          <p14:tracePt t="25057" x="752475" y="5867400"/>
          <p14:tracePt t="25074" x="771525" y="5943600"/>
          <p14:tracePt t="25090" x="771525" y="5981700"/>
          <p14:tracePt t="25107" x="781050" y="6029325"/>
          <p14:tracePt t="25124" x="809625" y="6076950"/>
          <p14:tracePt t="25141" x="809625" y="6115050"/>
          <p14:tracePt t="25157" x="809625" y="6124575"/>
          <p14:tracePt t="25276" x="809625" y="6096000"/>
          <p14:tracePt t="25284" x="809625" y="6010275"/>
          <p14:tracePt t="25293" x="809625" y="5943600"/>
          <p14:tracePt t="25300" x="819150" y="5819775"/>
          <p14:tracePt t="25307" x="857250" y="5514975"/>
          <p14:tracePt t="25324" x="933450" y="5000625"/>
          <p14:tracePt t="25340" x="942975" y="4657725"/>
          <p14:tracePt t="25358" x="971550" y="4305300"/>
          <p14:tracePt t="25374" x="971550" y="4057650"/>
          <p14:tracePt t="25390" x="971550" y="3838575"/>
          <p14:tracePt t="25408" x="971550" y="3590925"/>
          <p14:tracePt t="25424" x="971550" y="3324225"/>
          <p14:tracePt t="25440" x="952500" y="3105150"/>
          <p14:tracePt t="25457" x="914400" y="2895600"/>
          <p14:tracePt t="25474" x="876300" y="2714625"/>
          <p14:tracePt t="25490" x="866775" y="2609850"/>
          <p14:tracePt t="25507" x="857250" y="2495550"/>
          <p14:tracePt t="25523" x="828675" y="2352675"/>
          <p14:tracePt t="25540" x="819150" y="2314575"/>
          <p14:tracePt t="25557" x="819150" y="2286000"/>
          <p14:tracePt t="25574" x="819150" y="2257425"/>
          <p14:tracePt t="25590" x="819150" y="2228850"/>
          <p14:tracePt t="25607" x="819150" y="2219325"/>
          <p14:tracePt t="25624" x="800100" y="2181225"/>
          <p14:tracePt t="25640" x="800100" y="2171700"/>
          <p14:tracePt t="25657" x="800100" y="2152650"/>
          <p14:tracePt t="25701" x="800100" y="2143125"/>
          <p14:tracePt t="25767" x="0" y="0"/>
        </p14:tracePtLst>
        <p14:tracePtLst>
          <p14:tracePt t="26988" x="2695575" y="1771650"/>
          <p14:tracePt t="27084" x="2695575" y="1790700"/>
          <p14:tracePt t="27092" x="2695575" y="1847850"/>
          <p14:tracePt t="27100" x="2695575" y="1914525"/>
          <p14:tracePt t="27108" x="2695575" y="1990725"/>
          <p14:tracePt t="27124" x="2695575" y="2076450"/>
          <p14:tracePt t="27124" x="2695575" y="2343150"/>
          <p14:tracePt t="27140" x="2695575" y="2533650"/>
          <p14:tracePt t="27157" x="2695575" y="2705100"/>
          <p14:tracePt t="27174" x="2695575" y="2828925"/>
          <p14:tracePt t="27190" x="2695575" y="2971800"/>
          <p14:tracePt t="27208" x="2695575" y="3114675"/>
          <p14:tracePt t="27224" x="2695575" y="3209925"/>
          <p14:tracePt t="27240" x="2695575" y="3343275"/>
          <p14:tracePt t="27257" x="2695575" y="3467100"/>
          <p14:tracePt t="27274" x="2724150" y="3629025"/>
          <p14:tracePt t="27291" x="2743200" y="3781425"/>
          <p14:tracePt t="27307" x="2771775" y="3924300"/>
          <p14:tracePt t="27324" x="2790825" y="4124325"/>
          <p14:tracePt t="27340" x="2819400" y="4267200"/>
          <p14:tracePt t="27357" x="2828925" y="4400550"/>
          <p14:tracePt t="27374" x="2857500" y="4552950"/>
          <p14:tracePt t="27390" x="2867025" y="4686300"/>
          <p14:tracePt t="27407" x="2876550" y="4848225"/>
          <p14:tracePt t="27424" x="2886075" y="4991100"/>
          <p14:tracePt t="27440" x="2914650" y="5124450"/>
          <p14:tracePt t="27457" x="2924175" y="5257800"/>
          <p14:tracePt t="27474" x="2924175" y="5391150"/>
          <p14:tracePt t="27491" x="2924175" y="5534025"/>
          <p14:tracePt t="27507" x="2924175" y="5648325"/>
          <p14:tracePt t="27507" x="2924175" y="5705475"/>
          <p14:tracePt t="27524" x="2924175" y="5791200"/>
          <p14:tracePt t="27540" x="2924175" y="5905500"/>
          <p14:tracePt t="27557" x="2924175" y="6000750"/>
          <p14:tracePt t="27573" x="2924175" y="6086475"/>
          <p14:tracePt t="27590" x="2924175" y="6172200"/>
          <p14:tracePt t="27607" x="2924175" y="6267450"/>
          <p14:tracePt t="27624" x="2924175" y="6353175"/>
          <p14:tracePt t="27640" x="2924175" y="6410325"/>
          <p14:tracePt t="27657" x="2924175" y="6467475"/>
          <p14:tracePt t="27674" x="2924175" y="6496050"/>
          <p14:tracePt t="27690" x="2924175" y="6534150"/>
          <p14:tracePt t="27707" x="2924175" y="6543675"/>
          <p14:tracePt t="27868" x="2924175" y="6505575"/>
          <p14:tracePt t="27875" x="2924175" y="6391275"/>
          <p14:tracePt t="27891" x="2914650" y="6276975"/>
          <p14:tracePt t="27891" x="2886075" y="6076950"/>
          <p14:tracePt t="27907" x="2847975" y="5705475"/>
          <p14:tracePt t="27924" x="2809875" y="5495925"/>
          <p14:tracePt t="27940" x="2790825" y="5353050"/>
          <p14:tracePt t="27957" x="2762250" y="5162550"/>
          <p14:tracePt t="27974" x="2752725" y="4943475"/>
          <p14:tracePt t="27990" x="2733675" y="4762500"/>
          <p14:tracePt t="28007" x="2695575" y="4581525"/>
          <p14:tracePt t="28024" x="2667000" y="4400550"/>
          <p14:tracePt t="28041" x="2647950" y="4248150"/>
          <p14:tracePt t="28057" x="2609850" y="4086225"/>
          <p14:tracePt t="28074" x="2600325" y="3924300"/>
          <p14:tracePt t="28091" x="2581275" y="3800475"/>
          <p14:tracePt t="28107" x="2562225" y="3657600"/>
          <p14:tracePt t="28124" x="2543175" y="3486150"/>
          <p14:tracePt t="28141" x="2524125" y="3390900"/>
          <p14:tracePt t="28157" x="2514600" y="3276600"/>
          <p14:tracePt t="28175" x="2514600" y="3171825"/>
          <p14:tracePt t="28190" x="2495550" y="3028950"/>
          <p14:tracePt t="28208" x="2466975" y="2895600"/>
          <p14:tracePt t="28224" x="2457450" y="2781300"/>
          <p14:tracePt t="28240" x="2447925" y="2686050"/>
          <p14:tracePt t="28257" x="2428875" y="2581275"/>
          <p14:tracePt t="28274" x="2419350" y="2476500"/>
          <p14:tracePt t="28291" x="2400300" y="2371725"/>
          <p14:tracePt t="28308" x="2381250" y="2257425"/>
          <p14:tracePt t="28325" x="2381250" y="2190750"/>
          <p14:tracePt t="28341" x="2381250" y="2095500"/>
          <p14:tracePt t="28357" x="2371725" y="2028825"/>
          <p14:tracePt t="28374" x="2371725" y="1971675"/>
          <p14:tracePt t="28390" x="2362200" y="1914525"/>
          <p14:tracePt t="28407" x="2362200" y="1876425"/>
          <p14:tracePt t="28424" x="2362200" y="1847850"/>
          <p14:tracePt t="28441" x="2362200" y="1828800"/>
          <p14:tracePt t="28457" x="2362200" y="1809750"/>
          <p14:tracePt t="28474" x="2362200" y="1800225"/>
          <p14:tracePt t="28491" x="2362200" y="1790700"/>
          <p14:tracePt t="28507" x="2362200" y="1781175"/>
          <p14:tracePt t="28580" x="0" y="0"/>
        </p14:tracePtLst>
        <p14:tracePtLst>
          <p14:tracePt t="30504" x="4533900" y="1685925"/>
          <p14:tracePt t="30573" x="4533900" y="1695450"/>
          <p14:tracePt t="30596" x="4533900" y="1704975"/>
          <p14:tracePt t="30604" x="4533900" y="1714500"/>
          <p14:tracePt t="30612" x="4533900" y="1752600"/>
          <p14:tracePt t="30623" x="4533900" y="1790700"/>
          <p14:tracePt t="30624" x="4533900" y="1866900"/>
          <p14:tracePt t="30640" x="4533900" y="1971675"/>
          <p14:tracePt t="30657" x="4533900" y="2076450"/>
          <p14:tracePt t="30674" x="4533900" y="2190750"/>
          <p14:tracePt t="30691" x="4533900" y="2295525"/>
          <p14:tracePt t="30707" x="4533900" y="2381250"/>
          <p14:tracePt t="30724" x="4533900" y="2524125"/>
          <p14:tracePt t="30740" x="4533900" y="2609850"/>
          <p14:tracePt t="30757" x="4533900" y="2705100"/>
          <p14:tracePt t="30773" x="4552950" y="2800350"/>
          <p14:tracePt t="30790" x="4562475" y="2914650"/>
          <p14:tracePt t="30807" x="4562475" y="3019425"/>
          <p14:tracePt t="30824" x="4572000" y="3152775"/>
          <p14:tracePt t="30840" x="4572000" y="3267075"/>
          <p14:tracePt t="30857" x="4600575" y="3400425"/>
          <p14:tracePt t="30874" x="4610100" y="3514725"/>
          <p14:tracePt t="30890" x="4610100" y="3657600"/>
          <p14:tracePt t="30907" x="4610100" y="3886200"/>
          <p14:tracePt t="30924" x="4610100" y="4029075"/>
          <p14:tracePt t="30940" x="4610100" y="4171950"/>
          <p14:tracePt t="30957" x="4629150" y="4314825"/>
          <p14:tracePt t="30974" x="4648200" y="4438650"/>
          <p14:tracePt t="30991" x="4667250" y="4562475"/>
          <p14:tracePt t="31007" x="4695825" y="4667250"/>
          <p14:tracePt t="31024" x="4714875" y="4762500"/>
          <p14:tracePt t="31041" x="4724400" y="4857750"/>
          <p14:tracePt t="31057" x="4752975" y="4953000"/>
          <p14:tracePt t="31073" x="4752975" y="5029200"/>
          <p14:tracePt t="31090" x="4752975" y="5105400"/>
          <p14:tracePt t="31107" x="4752975" y="5219700"/>
          <p14:tracePt t="31124" x="4752975" y="5305425"/>
          <p14:tracePt t="31141" x="4752975" y="5391150"/>
          <p14:tracePt t="31157" x="4752975" y="5457825"/>
          <p14:tracePt t="31174" x="4752975" y="5534025"/>
          <p14:tracePt t="31191" x="4752975" y="5610225"/>
          <p14:tracePt t="31207" x="4752975" y="5686425"/>
          <p14:tracePt t="31224" x="4752975" y="5772150"/>
          <p14:tracePt t="31240" x="4752975" y="5838825"/>
          <p14:tracePt t="31257" x="4752975" y="5915025"/>
          <p14:tracePt t="31273" x="4752975" y="5981700"/>
          <p14:tracePt t="31291" x="4752975" y="6038850"/>
          <p14:tracePt t="31307" x="4743450" y="6105525"/>
          <p14:tracePt t="31324" x="4724400" y="6219825"/>
          <p14:tracePt t="31341" x="4705350" y="6267450"/>
          <p14:tracePt t="31357" x="4695825" y="6324600"/>
          <p14:tracePt t="31374" x="4686300" y="6362700"/>
          <p14:tracePt t="31390" x="4667250" y="6410325"/>
          <p14:tracePt t="31407" x="4657725" y="6448425"/>
          <p14:tracePt t="31424" x="4657725" y="6505575"/>
          <p14:tracePt t="31441" x="4657725" y="6534150"/>
          <p14:tracePt t="31457" x="4638675" y="6562725"/>
          <p14:tracePt t="31474" x="4638675" y="6572250"/>
          <p14:tracePt t="31508" x="4638675" y="6581775"/>
          <p14:tracePt t="31620" x="4629150" y="6572250"/>
          <p14:tracePt t="31628" x="4619625" y="6524625"/>
          <p14:tracePt t="31636" x="4619625" y="6438900"/>
          <p14:tracePt t="31641" x="4619625" y="6267450"/>
          <p14:tracePt t="31657" x="4619625" y="6076950"/>
          <p14:tracePt t="31674" x="4619625" y="5867400"/>
          <p14:tracePt t="31690" x="4619625" y="5629275"/>
          <p14:tracePt t="31707" x="4619625" y="5362575"/>
          <p14:tracePt t="31723" x="4619625" y="5010150"/>
          <p14:tracePt t="31741" x="4619625" y="4829175"/>
          <p14:tracePt t="31757" x="4619625" y="4657725"/>
          <p14:tracePt t="31774" x="4619625" y="4505325"/>
          <p14:tracePt t="31790" x="4619625" y="4352925"/>
          <p14:tracePt t="31808" x="4619625" y="4210050"/>
          <p14:tracePt t="31824" x="4600575" y="4076700"/>
          <p14:tracePt t="31841" x="4581525" y="3924300"/>
          <p14:tracePt t="31857" x="4562475" y="3790950"/>
          <p14:tracePt t="31874" x="4543425" y="3667125"/>
          <p14:tracePt t="31890" x="4524375" y="3562350"/>
          <p14:tracePt t="31907" x="4505325" y="3448050"/>
          <p14:tracePt t="31924" x="4486275" y="3286125"/>
          <p14:tracePt t="31941" x="4457700" y="3181350"/>
          <p14:tracePt t="31957" x="4457700" y="3076575"/>
          <p14:tracePt t="31974" x="4448175" y="2981325"/>
          <p14:tracePt t="31990" x="4429125" y="2886075"/>
          <p14:tracePt t="32007" x="4410075" y="2819400"/>
          <p14:tracePt t="32023" x="4410075" y="2752725"/>
          <p14:tracePt t="32041" x="4391025" y="2667000"/>
          <p14:tracePt t="32057" x="4381500" y="2609850"/>
          <p14:tracePt t="32074" x="4371975" y="2514600"/>
          <p14:tracePt t="32090" x="4362450" y="2438400"/>
          <p14:tracePt t="32107" x="4362450" y="2314575"/>
          <p14:tracePt t="32124" x="4362450" y="2247900"/>
          <p14:tracePt t="32141" x="4362450" y="2200275"/>
          <p14:tracePt t="32157" x="4362450" y="2133600"/>
          <p14:tracePt t="32174" x="4352925" y="2066925"/>
          <p14:tracePt t="32190" x="4333875" y="2000250"/>
          <p14:tracePt t="32208" x="4333875" y="1981200"/>
          <p14:tracePt t="32224" x="4333875" y="1943100"/>
          <p14:tracePt t="32241" x="4324350" y="1924050"/>
          <p14:tracePt t="32257" x="4324350" y="1895475"/>
          <p14:tracePt t="32274" x="4324350" y="1876425"/>
          <p14:tracePt t="32291" x="4324350" y="1847850"/>
          <p14:tracePt t="32307" x="4324350" y="1828800"/>
          <p14:tracePt t="32324" x="4324350" y="1800225"/>
          <p14:tracePt t="32341" x="4324350" y="1790700"/>
          <p14:tracePt t="32357" x="4324350" y="1771650"/>
          <p14:tracePt t="32472" x="0" y="0"/>
        </p14:tracePtLst>
        <p14:tracePtLst>
          <p14:tracePt t="36273" x="4486275" y="1543050"/>
          <p14:tracePt t="36324" x="4486275" y="1552575"/>
          <p14:tracePt t="36340" x="4486275" y="1590675"/>
          <p14:tracePt t="36349" x="4486275" y="1628775"/>
          <p14:tracePt t="36356" x="4486275" y="1666875"/>
          <p14:tracePt t="36373" x="4486275" y="1743075"/>
          <p14:tracePt t="36374" x="4486275" y="1876425"/>
          <p14:tracePt t="36391" x="4486275" y="2019300"/>
          <p14:tracePt t="36407" x="4486275" y="2181225"/>
          <p14:tracePt t="36424" x="4486275" y="2362200"/>
          <p14:tracePt t="36440" x="4486275" y="2524125"/>
          <p14:tracePt t="36457" x="4486275" y="2667000"/>
          <p14:tracePt t="36474" x="4486275" y="2838450"/>
          <p14:tracePt t="36490" x="4486275" y="2981325"/>
          <p14:tracePt t="36508" x="4495800" y="3162300"/>
          <p14:tracePt t="36524" x="4524375" y="3295650"/>
          <p14:tracePt t="36541" x="4524375" y="3419475"/>
          <p14:tracePt t="36558" x="4543425" y="3552825"/>
          <p14:tracePt t="36574" x="4543425" y="3667125"/>
          <p14:tracePt t="36590" x="4543425" y="3790950"/>
          <p14:tracePt t="36607" x="4543425" y="3886200"/>
          <p14:tracePt t="36624" x="4543425" y="3990975"/>
          <p14:tracePt t="36641" x="4562475" y="4114800"/>
          <p14:tracePt t="36657" x="4562475" y="4200525"/>
          <p14:tracePt t="36674" x="4562475" y="4295775"/>
          <p14:tracePt t="36690" x="4562475" y="4400550"/>
          <p14:tracePt t="36707" x="4562475" y="4543425"/>
          <p14:tracePt t="36724" x="4562475" y="4610100"/>
          <p14:tracePt t="36740" x="4562475" y="4676775"/>
          <p14:tracePt t="36758" x="4562475" y="4733925"/>
          <p14:tracePt t="36774" x="4562475" y="4810125"/>
          <p14:tracePt t="36790" x="4562475" y="4876800"/>
          <p14:tracePt t="36807" x="4562475" y="4953000"/>
          <p14:tracePt t="36824" x="4562475" y="5029200"/>
          <p14:tracePt t="36840" x="4562475" y="5105400"/>
          <p14:tracePt t="36858" x="4562475" y="5172075"/>
          <p14:tracePt t="36874" x="4562475" y="5229225"/>
          <p14:tracePt t="36891" x="4562475" y="5295900"/>
          <p14:tracePt t="36907" x="4562475" y="5400675"/>
          <p14:tracePt t="36925" x="4562475" y="5448300"/>
          <p14:tracePt t="36940" x="4562475" y="5514975"/>
          <p14:tracePt t="36958" x="4552950" y="5581650"/>
          <p14:tracePt t="36974" x="4543425" y="5657850"/>
          <p14:tracePt t="36991" x="4524375" y="5743575"/>
          <p14:tracePt t="37007" x="4514850" y="5810250"/>
          <p14:tracePt t="37024" x="4514850" y="5895975"/>
          <p14:tracePt t="37040" x="4505325" y="5991225"/>
          <p14:tracePt t="37057" x="4486275" y="6057900"/>
          <p14:tracePt t="37074" x="4476750" y="6115050"/>
          <p14:tracePt t="37091" x="4476750" y="6172200"/>
          <p14:tracePt t="37107" x="4467225" y="6238875"/>
          <p14:tracePt t="37124" x="4467225" y="6267450"/>
          <p14:tracePt t="37140" x="4448175" y="6315075"/>
          <p14:tracePt t="37157" x="4448175" y="6353175"/>
          <p14:tracePt t="37174" x="4448175" y="6381750"/>
          <p14:tracePt t="37190" x="4448175" y="6429375"/>
          <p14:tracePt t="37208" x="4448175" y="6457950"/>
          <p14:tracePt t="37224" x="4448175" y="6496050"/>
          <p14:tracePt t="37240" x="4438650" y="6515100"/>
          <p14:tracePt t="37257" x="4438650" y="6524625"/>
          <p14:tracePt t="37440" x="0" y="0"/>
        </p14:tracePtLst>
        <p14:tracePtLst>
          <p14:tracePt t="45288" x="7124700" y="476250"/>
          <p14:tracePt t="45419" x="7115175" y="485775"/>
          <p14:tracePt t="45427" x="7115175" y="533400"/>
          <p14:tracePt t="45430" x="7115175" y="561975"/>
          <p14:tracePt t="45439" x="7115175" y="638175"/>
          <p14:tracePt t="45456" x="7115175" y="695325"/>
          <p14:tracePt t="45473" x="7115175" y="771525"/>
          <p14:tracePt t="45489" x="7115175" y="838200"/>
          <p14:tracePt t="45506" x="7115175" y="895350"/>
          <p14:tracePt t="45522" x="7115175" y="971550"/>
          <p14:tracePt t="45539" x="7115175" y="1019175"/>
          <p14:tracePt t="45556" x="7115175" y="1057275"/>
          <p14:tracePt t="45572" x="7115175" y="1123950"/>
          <p14:tracePt t="45589" x="7115175" y="1181100"/>
          <p14:tracePt t="45606" x="7124700" y="1238250"/>
          <p14:tracePt t="45623" x="7143750" y="1323975"/>
          <p14:tracePt t="45639" x="7143750" y="1390650"/>
          <p14:tracePt t="45656" x="7172325" y="1476375"/>
          <p14:tracePt t="45672" x="7181850" y="1562100"/>
          <p14:tracePt t="45689" x="7181850" y="1676400"/>
          <p14:tracePt t="45706" x="7200900" y="1781175"/>
          <p14:tracePt t="45722" x="7229475" y="1943100"/>
          <p14:tracePt t="45739" x="7239000" y="2028825"/>
          <p14:tracePt t="45756" x="7258050" y="2133600"/>
          <p14:tracePt t="45773" x="7267575" y="2219325"/>
          <p14:tracePt t="45789" x="7277100" y="2314575"/>
          <p14:tracePt t="45806" x="7277100" y="2371725"/>
          <p14:tracePt t="45823" x="7277100" y="2438400"/>
          <p14:tracePt t="45839" x="7296150" y="2505075"/>
          <p14:tracePt t="45856" x="7305675" y="2571750"/>
          <p14:tracePt t="45873" x="7305675" y="2638425"/>
          <p14:tracePt t="45890" x="7305675" y="2705100"/>
          <p14:tracePt t="45906" x="7305675" y="2781300"/>
          <p14:tracePt t="45922" x="7305675" y="2895600"/>
          <p14:tracePt t="45940" x="7305675" y="2962275"/>
          <p14:tracePt t="45956" x="7305675" y="3019425"/>
          <p14:tracePt t="45973" x="7305675" y="3095625"/>
          <p14:tracePt t="45989" x="7305675" y="3171825"/>
          <p14:tracePt t="46006" x="7305675" y="3257550"/>
          <p14:tracePt t="46022" x="7305675" y="3333750"/>
          <p14:tracePt t="46039" x="7305675" y="3438525"/>
          <p14:tracePt t="46056" x="7305675" y="3524250"/>
          <p14:tracePt t="46072" x="7305675" y="3590925"/>
          <p14:tracePt t="46089" x="7305675" y="3657600"/>
          <p14:tracePt t="46106" x="7305675" y="3724275"/>
          <p14:tracePt t="46122" x="7305675" y="3800475"/>
          <p14:tracePt t="46140" x="7305675" y="3867150"/>
          <p14:tracePt t="46157" x="7305675" y="3933825"/>
          <p14:tracePt t="46172" x="7305675" y="4010025"/>
          <p14:tracePt t="46190" x="7305675" y="4057650"/>
          <p14:tracePt t="46206" x="7305675" y="4114800"/>
          <p14:tracePt t="46224" x="7305675" y="4162425"/>
          <p14:tracePt t="46239" x="7296150" y="4229100"/>
          <p14:tracePt t="46257" x="7296150" y="4286250"/>
          <p14:tracePt t="46273" x="7296150" y="4333875"/>
          <p14:tracePt t="46289" x="7286625" y="4371975"/>
          <p14:tracePt t="46306" x="7267575" y="4410075"/>
          <p14:tracePt t="46306" x="7267575" y="4429125"/>
          <p14:tracePt t="46323" x="7267575" y="4467225"/>
          <p14:tracePt t="46339" x="7258050" y="4505325"/>
          <p14:tracePt t="46357" x="7258050" y="4562475"/>
          <p14:tracePt t="46373" x="7248525" y="4610100"/>
          <p14:tracePt t="46389" x="7248525" y="4638675"/>
          <p14:tracePt t="46406" x="7248525" y="4676775"/>
          <p14:tracePt t="46422" x="7248525" y="4733925"/>
          <p14:tracePt t="46439" x="7239000" y="4781550"/>
          <p14:tracePt t="46456" x="7229475" y="4829175"/>
          <p14:tracePt t="46473" x="7229475" y="4886325"/>
          <p14:tracePt t="46490" x="7229475" y="4933950"/>
          <p14:tracePt t="46506" x="7229475" y="5000625"/>
          <p14:tracePt t="46523" x="7229475" y="5057775"/>
          <p14:tracePt t="46539" x="7229475" y="5105400"/>
          <p14:tracePt t="46556" x="7229475" y="5143500"/>
          <p14:tracePt t="46573" x="7229475" y="5200650"/>
          <p14:tracePt t="46589" x="7229475" y="5248275"/>
          <p14:tracePt t="46606" x="7229475" y="5314950"/>
          <p14:tracePt t="46623" x="7229475" y="5372100"/>
          <p14:tracePt t="46640" x="7229475" y="5419725"/>
          <p14:tracePt t="46656" x="7229475" y="5457825"/>
          <p14:tracePt t="46673" x="7229475" y="5514975"/>
          <p14:tracePt t="46690" x="7229475" y="5572125"/>
          <p14:tracePt t="46706" x="7229475" y="5638800"/>
          <p14:tracePt t="46723" x="7229475" y="5686425"/>
          <p14:tracePt t="46739" x="7229475" y="5724525"/>
          <p14:tracePt t="46757" x="7229475" y="5762625"/>
          <p14:tracePt t="46773" x="7229475" y="5800725"/>
          <p14:tracePt t="46790" x="7229475" y="5838825"/>
          <p14:tracePt t="46806" x="7229475" y="5867400"/>
          <p14:tracePt t="46823" x="7229475" y="5905500"/>
          <p14:tracePt t="46839" x="7229475" y="5943600"/>
          <p14:tracePt t="46856" x="7229475" y="5991225"/>
          <p14:tracePt t="46873" x="7229475" y="6019800"/>
          <p14:tracePt t="46890" x="7229475" y="6038850"/>
          <p14:tracePt t="46906" x="7229475" y="6096000"/>
          <p14:tracePt t="46923" x="7239000" y="6143625"/>
          <p14:tracePt t="46939" x="7239000" y="6191250"/>
          <p14:tracePt t="46956" x="7239000" y="6219825"/>
          <p14:tracePt t="46973" x="7248525" y="6238875"/>
          <p14:tracePt t="46990" x="7258050" y="6267450"/>
          <p14:tracePt t="47006" x="7258050" y="6296025"/>
          <p14:tracePt t="47023" x="7267575" y="6315075"/>
          <p14:tracePt t="47039" x="7267575" y="6324600"/>
          <p14:tracePt t="47056" x="7277100" y="6353175"/>
          <p14:tracePt t="47073" x="7277100" y="6362700"/>
          <p14:tracePt t="47089" x="7286625" y="6372225"/>
          <p14:tracePt t="47106" x="7286625" y="6400800"/>
          <p14:tracePt t="47123" x="7296150" y="6400800"/>
          <p14:tracePt t="47139" x="7296150" y="6419850"/>
          <p14:tracePt t="47156" x="7296150" y="6429375"/>
          <p14:tracePt t="47173" x="7305675" y="6448425"/>
          <p14:tracePt t="47189" x="7305675" y="6467475"/>
          <p14:tracePt t="47207" x="7305675" y="6477000"/>
          <p14:tracePt t="47222" x="7305675" y="6486525"/>
          <p14:tracePt t="47239" x="7305675" y="6496050"/>
          <p14:tracePt t="47256" x="7315200" y="6505575"/>
          <p14:tracePt t="47339" x="7315200" y="6477000"/>
          <p14:tracePt t="47347" x="7248525" y="6334125"/>
          <p14:tracePt t="47347" x="0" y="0"/>
        </p14:tracePtLst>
        <p14:tracePtLst>
          <p14:tracePt t="48145" x="4524375" y="1524000"/>
          <p14:tracePt t="48187" x="4524375" y="1543050"/>
          <p14:tracePt t="48195" x="4524375" y="1581150"/>
          <p14:tracePt t="48202" x="4524375" y="1609725"/>
          <p14:tracePt t="48205" x="4524375" y="1714500"/>
          <p14:tracePt t="48222" x="4524375" y="1838325"/>
          <p14:tracePt t="48240" x="4524375" y="1943100"/>
          <p14:tracePt t="48256" x="4524375" y="2057400"/>
          <p14:tracePt t="48272" x="4524375" y="2162175"/>
          <p14:tracePt t="48289" x="4524375" y="2276475"/>
          <p14:tracePt t="48306" x="4524375" y="2362200"/>
          <p14:tracePt t="48322" x="4524375" y="2476500"/>
          <p14:tracePt t="48340" x="4524375" y="2552700"/>
          <p14:tracePt t="48356" x="4524375" y="2638425"/>
          <p14:tracePt t="48373" x="4524375" y="2714625"/>
          <p14:tracePt t="48389" x="4524375" y="2781300"/>
          <p14:tracePt t="48407" x="4524375" y="2838450"/>
          <p14:tracePt t="48423" x="4524375" y="2943225"/>
          <p14:tracePt t="48440" x="4543425" y="3038475"/>
          <p14:tracePt t="48456" x="4552950" y="3143250"/>
          <p14:tracePt t="48473" x="4562475" y="3257550"/>
          <p14:tracePt t="48489" x="4591050" y="3371850"/>
          <p14:tracePt t="48506" x="4600575" y="3448050"/>
          <p14:tracePt t="48522" x="4610100" y="3562350"/>
          <p14:tracePt t="48540" x="4619625" y="3590925"/>
          <p14:tracePt t="48556" x="4619625" y="3609975"/>
          <p14:tracePt t="48573" x="4629150" y="3619500"/>
          <p14:tracePt t="48659" x="4648200" y="3657600"/>
          <p14:tracePt t="48667" x="4686300" y="3714750"/>
          <p14:tracePt t="48675" x="4724400" y="3771900"/>
          <p14:tracePt t="48683" x="4733925" y="3800475"/>
          <p14:tracePt t="48691" x="4752975" y="3829050"/>
          <p14:tracePt t="48706" x="4762500" y="3838575"/>
          <p14:tracePt t="48875" x="4762500" y="3867150"/>
          <p14:tracePt t="48883" x="4762500" y="3914775"/>
          <p14:tracePt t="48891" x="4762500" y="3943350"/>
          <p14:tracePt t="48906" x="4762500" y="3981450"/>
          <p14:tracePt t="48907" x="4762500" y="4048125"/>
          <p14:tracePt t="48923" x="4762500" y="4162425"/>
          <p14:tracePt t="48940" x="4762500" y="4229100"/>
          <p14:tracePt t="48956" x="4762500" y="4286250"/>
          <p14:tracePt t="48972" x="4762500" y="4343400"/>
          <p14:tracePt t="48989" x="4762500" y="4410075"/>
          <p14:tracePt t="49006" x="4762500" y="4457700"/>
          <p14:tracePt t="49022" x="4762500" y="4505325"/>
          <p14:tracePt t="49040" x="4762500" y="4533900"/>
          <p14:tracePt t="49056" x="4762500" y="4581525"/>
          <p14:tracePt t="49073" x="4762500" y="4629150"/>
          <p14:tracePt t="49089" x="4762500" y="4676775"/>
          <p14:tracePt t="49106" x="4762500" y="4724400"/>
          <p14:tracePt t="49122" x="4762500" y="4791075"/>
          <p14:tracePt t="49139" x="4762500" y="4838700"/>
          <p14:tracePt t="49156" x="4762500" y="4895850"/>
          <p14:tracePt t="49172" x="4762500" y="4943475"/>
          <p14:tracePt t="49189" x="4752975" y="5000625"/>
          <p14:tracePt t="49207" x="4752975" y="5067300"/>
          <p14:tracePt t="49222" x="4752975" y="5133975"/>
          <p14:tracePt t="49239" x="4752975" y="5191125"/>
          <p14:tracePt t="49256" x="4752975" y="5248275"/>
          <p14:tracePt t="49274" x="4743450" y="5343525"/>
          <p14:tracePt t="49307" x="4743450" y="5372100"/>
          <p14:tracePt t="49308" x="4733925" y="5400675"/>
          <p14:tracePt t="49322" x="4714875" y="5486400"/>
          <p14:tracePt t="49339" x="4714875" y="5553075"/>
          <p14:tracePt t="49355" x="4705350" y="5610225"/>
          <p14:tracePt t="49372" x="4695825" y="5667375"/>
          <p14:tracePt t="49389" x="4676775" y="5705475"/>
          <p14:tracePt t="49406" x="4676775" y="5753100"/>
          <p14:tracePt t="49423" x="4676775" y="5810250"/>
          <p14:tracePt t="49439" x="4676775" y="5848350"/>
          <p14:tracePt t="49456" x="4657725" y="5895975"/>
          <p14:tracePt t="49473" x="4657725" y="5953125"/>
          <p14:tracePt t="49489" x="4657725" y="6019800"/>
          <p14:tracePt t="49506" x="4638675" y="6086475"/>
          <p14:tracePt t="49523" x="4638675" y="6172200"/>
          <p14:tracePt t="49539" x="4638675" y="6229350"/>
          <p14:tracePt t="49556" x="4638675" y="6276975"/>
          <p14:tracePt t="49573" x="4638675" y="6305550"/>
          <p14:tracePt t="49590" x="4638675" y="6334125"/>
          <p14:tracePt t="49606" x="4638675" y="6343650"/>
          <p14:tracePt t="49623" x="4638675" y="6381750"/>
          <p14:tracePt t="49639" x="4638675" y="6429375"/>
          <p14:tracePt t="49657" x="4638675" y="6448425"/>
          <p14:tracePt t="49673" x="4638675" y="6477000"/>
          <p14:tracePt t="49707" x="4638675" y="6486525"/>
          <p14:tracePt t="49708" x="4638675" y="6496050"/>
          <p14:tracePt t="49867" x="4648200" y="6496050"/>
          <p14:tracePt t="49875" x="4648200" y="6457950"/>
          <p14:tracePt t="49875" x="0" y="0"/>
        </p14:tracePtLst>
        <p14:tracePtLst>
          <p14:tracePt t="60581" x="7362825" y="1371600"/>
          <p14:tracePt t="60675" x="7362825" y="1409700"/>
          <p14:tracePt t="60683" x="7362825" y="1447800"/>
          <p14:tracePt t="60691" x="7381875" y="1514475"/>
          <p14:tracePt t="60699" x="7381875" y="1552575"/>
          <p14:tracePt t="60707" x="7400925" y="1666875"/>
          <p14:tracePt t="60722" x="7410450" y="1809750"/>
          <p14:tracePt t="60739" x="7429500" y="1933575"/>
          <p14:tracePt t="60756" x="7448550" y="2047875"/>
          <p14:tracePt t="60772" x="7458075" y="2171700"/>
          <p14:tracePt t="60789" x="7486650" y="2305050"/>
          <p14:tracePt t="60806" x="7496175" y="2390775"/>
          <p14:tracePt t="60822" x="7496175" y="2505075"/>
          <p14:tracePt t="60839" x="7496175" y="2609850"/>
          <p14:tracePt t="60855" x="7505700" y="2743200"/>
          <p14:tracePt t="60872" x="7534275" y="2847975"/>
          <p14:tracePt t="60888" x="7553325" y="2971800"/>
          <p14:tracePt t="60906" x="7562850" y="3067050"/>
          <p14:tracePt t="60922" x="7581900" y="3248025"/>
          <p14:tracePt t="60939" x="7591425" y="3381375"/>
          <p14:tracePt t="60956" x="7620000" y="3524250"/>
          <p14:tracePt t="60973" x="7620000" y="3648075"/>
          <p14:tracePt t="60989" x="7639050" y="3800475"/>
          <p14:tracePt t="61005" x="7639050" y="3962400"/>
          <p14:tracePt t="61023" x="7639050" y="4114800"/>
          <p14:tracePt t="61039" x="7639050" y="4248150"/>
          <p14:tracePt t="61056" x="7639050" y="4391025"/>
          <p14:tracePt t="61073" x="7639050" y="4524375"/>
          <p14:tracePt t="61089" x="7639050" y="4657725"/>
          <p14:tracePt t="61106" x="7639050" y="4829175"/>
          <p14:tracePt t="61123" x="7639050" y="5057775"/>
          <p14:tracePt t="61140" x="7639050" y="5210175"/>
          <p14:tracePt t="61156" x="7610475" y="5391150"/>
          <p14:tracePt t="61172" x="7600950" y="5524500"/>
          <p14:tracePt t="61188" x="7572375" y="5676900"/>
          <p14:tracePt t="61206" x="7553325" y="5819775"/>
          <p14:tracePt t="61222" x="7543800" y="5953125"/>
          <p14:tracePt t="61239" x="7515225" y="6057900"/>
          <p14:tracePt t="61256" x="7505700" y="6172200"/>
          <p14:tracePt t="61272" x="7477125" y="6267450"/>
          <p14:tracePt t="61289" x="7477125" y="6343650"/>
          <p14:tracePt t="61306" x="7467600" y="6400800"/>
          <p14:tracePt t="61322" x="7467600" y="6448425"/>
          <p14:tracePt t="61339" x="7467600" y="6467475"/>
          <p14:tracePt t="61356" x="7467600" y="6505575"/>
          <p14:tracePt t="61373" x="7467600" y="6515100"/>
          <p14:tracePt t="61389" x="7467600" y="6534150"/>
          <p14:tracePt t="61406" x="7467600" y="6543675"/>
          <p14:tracePt t="61422" x="7467600" y="6562725"/>
          <p14:tracePt t="61515" x="7429500" y="6524625"/>
          <p14:tracePt t="61515" x="0" y="0"/>
        </p14:tracePtLst>
        <p14:tracePtLst>
          <p14:tracePt t="68149" x="2971800" y="2286000"/>
          <p14:tracePt t="68234" x="2943225" y="2286000"/>
          <p14:tracePt t="68243" x="2895600" y="2286000"/>
          <p14:tracePt t="68251" x="2847975" y="2286000"/>
          <p14:tracePt t="68259" x="2800350" y="2286000"/>
          <p14:tracePt t="68266" x="2743200" y="2286000"/>
          <p14:tracePt t="68272" x="2600325" y="2286000"/>
          <p14:tracePt t="68289" x="2486025" y="2286000"/>
          <p14:tracePt t="68306" x="2400300" y="2286000"/>
          <p14:tracePt t="68322" x="2295525" y="2286000"/>
          <p14:tracePt t="68340" x="2266950" y="2286000"/>
          <p14:tracePt t="68356" x="2238375" y="2286000"/>
          <p14:tracePt t="68373" x="2228850" y="2286000"/>
          <p14:tracePt t="68389" x="2209800" y="2286000"/>
          <p14:tracePt t="68406" x="2171700" y="2286000"/>
          <p14:tracePt t="68422" x="2152650" y="2286000"/>
          <p14:tracePt t="68439" x="2114550" y="2286000"/>
          <p14:tracePt t="68455" x="2057400" y="2286000"/>
          <p14:tracePt t="68472" x="1990725" y="2286000"/>
          <p14:tracePt t="68488" x="1914525" y="2286000"/>
          <p14:tracePt t="68506" x="1838325" y="2286000"/>
          <p14:tracePt t="68522" x="1762125" y="2295525"/>
          <p14:tracePt t="68619" x="1752600" y="2305050"/>
          <p14:tracePt t="68643" x="1752600" y="2314575"/>
          <p14:tracePt t="68651" x="1733550" y="2324100"/>
          <p14:tracePt t="68659" x="1724025" y="2333625"/>
          <p14:tracePt t="68662" x="1704975" y="2352675"/>
          <p14:tracePt t="68672" x="1685925" y="2381250"/>
          <p14:tracePt t="68689" x="1657350" y="2409825"/>
          <p14:tracePt t="68706" x="1657350" y="2438400"/>
          <p14:tracePt t="68722" x="1657350" y="2457450"/>
          <p14:tracePt t="68739" x="1657350" y="2486025"/>
          <p14:tracePt t="68755" x="1657350" y="2495550"/>
          <p14:tracePt t="68772" x="1657350" y="2514600"/>
          <p14:tracePt t="68789" x="1657350" y="2543175"/>
          <p14:tracePt t="68806" x="1666875" y="2562225"/>
          <p14:tracePt t="68823" x="1685925" y="2590800"/>
          <p14:tracePt t="68840" x="1704975" y="2600325"/>
          <p14:tracePt t="68856" x="1733550" y="2619375"/>
          <p14:tracePt t="68873" x="1762125" y="2628900"/>
          <p14:tracePt t="68889" x="1771650" y="2638425"/>
          <p14:tracePt t="68906" x="1781175" y="2647950"/>
          <p14:tracePt t="68923" x="1800225" y="2667000"/>
          <p14:tracePt t="68939" x="1819275" y="2676525"/>
          <p14:tracePt t="68955" x="1857375" y="2686050"/>
          <p14:tracePt t="68972" x="1905000" y="2705100"/>
          <p14:tracePt t="68989" x="1952625" y="2705100"/>
          <p14:tracePt t="69006" x="2000250" y="2705100"/>
          <p14:tracePt t="69022" x="2047875" y="2705100"/>
          <p14:tracePt t="69039" x="2085975" y="2705100"/>
          <p14:tracePt t="69056" x="2133600" y="2705100"/>
          <p14:tracePt t="69073" x="2190750" y="2724150"/>
          <p14:tracePt t="69089" x="2266950" y="2743200"/>
          <p14:tracePt t="69106" x="2352675" y="2752725"/>
          <p14:tracePt t="69122" x="2438400" y="2752725"/>
          <p14:tracePt t="69139" x="2505075" y="2752725"/>
          <p14:tracePt t="69156" x="2552700" y="2752725"/>
          <p14:tracePt t="69172" x="2619375" y="2752725"/>
          <p14:tracePt t="69189" x="2686050" y="2752725"/>
          <p14:tracePt t="69206" x="2752725" y="2752725"/>
          <p14:tracePt t="69222" x="2819400" y="2762250"/>
          <p14:tracePt t="69239" x="2867025" y="2762250"/>
          <p14:tracePt t="69256" x="2905125" y="2762250"/>
          <p14:tracePt t="69273" x="2971800" y="2762250"/>
          <p14:tracePt t="69312" x="2981325" y="2762250"/>
          <p14:tracePt t="69312" x="3000375" y="2762250"/>
          <p14:tracePt t="69322" x="3048000" y="2743200"/>
          <p14:tracePt t="69339" x="3076575" y="2724150"/>
          <p14:tracePt t="69356" x="3086100" y="2714625"/>
          <p14:tracePt t="69372" x="3095625" y="2705100"/>
          <p14:tracePt t="69389" x="3105150" y="2686050"/>
          <p14:tracePt t="69405" x="3114675" y="2657475"/>
          <p14:tracePt t="69423" x="3114675" y="2619375"/>
          <p14:tracePt t="69439" x="3114675" y="2571750"/>
          <p14:tracePt t="69456" x="3133725" y="2533650"/>
          <p14:tracePt t="69472" x="3133725" y="2514600"/>
          <p14:tracePt t="69489" x="3133725" y="2486025"/>
          <p14:tracePt t="69505" x="3133725" y="2457450"/>
          <p14:tracePt t="69522" x="3133725" y="2409825"/>
          <p14:tracePt t="69539" x="3133725" y="2371725"/>
          <p14:tracePt t="69556" x="3133725" y="2362200"/>
          <p14:tracePt t="69572" x="3133725" y="2324100"/>
          <p14:tracePt t="69589" x="3133725" y="2305050"/>
          <p14:tracePt t="69606" x="3114675" y="2295525"/>
          <p14:tracePt t="69622" x="3105150" y="2276475"/>
          <p14:tracePt t="69659" x="3095625" y="2266950"/>
          <p14:tracePt t="69667" x="3086100" y="2266950"/>
          <p14:tracePt t="69691" x="3076575" y="2247900"/>
          <p14:tracePt t="69707" x="3038475" y="2238375"/>
          <p14:tracePt t="69723" x="3009900" y="2228850"/>
          <p14:tracePt t="69723" x="2914650" y="2209800"/>
          <p14:tracePt t="69739" x="2771775" y="2200275"/>
          <p14:tracePt t="69756" x="2543175" y="2200275"/>
          <p14:tracePt t="69772" x="2305050" y="2190750"/>
          <p14:tracePt t="69789" x="2000250" y="2190750"/>
          <p14:tracePt t="69806" x="1790700" y="2190750"/>
          <p14:tracePt t="69822" x="1638300" y="2190750"/>
          <p14:tracePt t="69839" x="1562100" y="2190750"/>
          <p14:tracePt t="69856" x="1533525" y="2190750"/>
          <p14:tracePt t="69873" x="1504950" y="2190750"/>
          <p14:tracePt t="69889" x="1495425" y="2190750"/>
          <p14:tracePt t="69939" x="1485900" y="2190750"/>
          <p14:tracePt t="69947" x="1476375" y="2190750"/>
          <p14:tracePt t="69949" x="1466850" y="2200275"/>
          <p14:tracePt t="69956" x="1457325" y="2209800"/>
          <p14:tracePt t="69973" x="1428750" y="2247900"/>
          <p14:tracePt t="69989" x="1419225" y="2266950"/>
          <p14:tracePt t="70006" x="1409700" y="2295525"/>
          <p14:tracePt t="70022" x="1409700" y="2305050"/>
          <p14:tracePt t="70039" x="1409700" y="2324100"/>
          <p14:tracePt t="70056" x="1409700" y="2362200"/>
          <p14:tracePt t="70073" x="1409700" y="2409825"/>
          <p14:tracePt t="70089" x="1438275" y="2438400"/>
          <p14:tracePt t="70106" x="1495425" y="2495550"/>
          <p14:tracePt t="70123" x="1552575" y="2543175"/>
          <p14:tracePt t="70140" x="1590675" y="2562225"/>
          <p14:tracePt t="70157" x="1619250" y="2590800"/>
          <p14:tracePt t="70172" x="1666875" y="2619375"/>
          <p14:tracePt t="70189" x="1714500" y="2647950"/>
          <p14:tracePt t="70207" x="1771650" y="2667000"/>
          <p14:tracePt t="70223" x="1838325" y="2686050"/>
          <p14:tracePt t="70239" x="1933575" y="2705100"/>
          <p14:tracePt t="70256" x="2000250" y="2705100"/>
          <p14:tracePt t="70272" x="2095500" y="2705100"/>
          <p14:tracePt t="70290" x="2200275" y="2705100"/>
          <p14:tracePt t="70306" x="2333625" y="2705100"/>
          <p14:tracePt t="70323" x="2419350" y="2705100"/>
          <p14:tracePt t="70339" x="2486025" y="2686050"/>
          <p14:tracePt t="70356" x="2524125" y="2676525"/>
          <p14:tracePt t="70372" x="2552700" y="2667000"/>
          <p14:tracePt t="70389" x="2590800" y="2657475"/>
          <p14:tracePt t="70406" x="2609850" y="2647950"/>
          <p14:tracePt t="70422" x="2628900" y="2647950"/>
          <p14:tracePt t="70439" x="2647950" y="2647950"/>
          <p14:tracePt t="70456" x="2667000" y="2638425"/>
          <p14:tracePt t="70472" x="2676525" y="2638425"/>
          <p14:tracePt t="70489" x="2695575" y="2638425"/>
          <p14:tracePt t="70505" x="2724150" y="2638425"/>
          <p14:tracePt t="70523" x="2809875" y="2638425"/>
          <p14:tracePt t="70539" x="2857500" y="2638425"/>
          <p14:tracePt t="70556" x="2924175" y="2619375"/>
          <p14:tracePt t="70572" x="2981325" y="2609850"/>
          <p14:tracePt t="70589" x="3048000" y="2600325"/>
          <p14:tracePt t="70606" x="3105150" y="2600325"/>
          <p14:tracePt t="70623" x="3152775" y="2590800"/>
          <p14:tracePt t="70639" x="3190875" y="2581275"/>
          <p14:tracePt t="70656" x="3209925" y="2571750"/>
          <p14:tracePt t="70715" x="3219450" y="2562225"/>
          <p14:tracePt t="70771" x="3228975" y="2562225"/>
          <p14:tracePt t="70779" x="3228975" y="2543175"/>
          <p14:tracePt t="70803" x="3228975" y="2524125"/>
          <p14:tracePt t="70811" x="3248025" y="2514600"/>
          <p14:tracePt t="70827" x="3248025" y="2486025"/>
          <p14:tracePt t="70840" x="3248025" y="2476500"/>
          <p14:tracePt t="70840" x="3248025" y="2457450"/>
          <p14:tracePt t="70874" x="3248025" y="2447925"/>
          <p14:tracePt t="70899" x="3248025" y="2428875"/>
          <p14:tracePt t="70906" x="3238500" y="2428875"/>
          <p14:tracePt t="70923" x="3238500" y="2419350"/>
          <p14:tracePt t="70923" x="3228975" y="2409825"/>
          <p14:tracePt t="70940" x="3209925" y="2400300"/>
          <p14:tracePt t="70956" x="3190875" y="2381250"/>
          <p14:tracePt t="70973" x="3171825" y="2362200"/>
          <p14:tracePt t="70990" x="3152775" y="2343150"/>
          <p14:tracePt t="71007" x="3124200" y="2324100"/>
          <p14:tracePt t="71022" x="3095625" y="2305050"/>
          <p14:tracePt t="71039" x="3086100" y="2295525"/>
          <p14:tracePt t="71056" x="3076575" y="2286000"/>
          <p14:tracePt t="71072" x="3067050" y="2286000"/>
          <p14:tracePt t="71107" x="3048000" y="2266950"/>
          <p14:tracePt t="71107" x="3019425" y="2247900"/>
          <p14:tracePt t="71107" x="0" y="0"/>
        </p14:tracePtLst>
        <p14:tracePtLst>
          <p14:tracePt t="76753" x="323850" y="2447925"/>
          <p14:tracePt t="76860" x="323850" y="2457450"/>
          <p14:tracePt t="76868" x="342900" y="2457450"/>
          <p14:tracePt t="76876" x="361950" y="2457450"/>
          <p14:tracePt t="76890" x="381000" y="2457450"/>
          <p14:tracePt t="76891" x="419100" y="2457450"/>
          <p14:tracePt t="76907" x="485775" y="2457450"/>
          <p14:tracePt t="76924" x="514350" y="2457450"/>
          <p14:tracePt t="76941" x="542925" y="2457450"/>
          <p14:tracePt t="76957" x="561975" y="2457450"/>
          <p14:tracePt t="76974" x="590550" y="2457450"/>
          <p14:tracePt t="76990" x="619125" y="2457450"/>
          <p14:tracePt t="77007" x="666750" y="2466975"/>
          <p14:tracePt t="77024" x="733425" y="2476500"/>
          <p14:tracePt t="77040" x="790575" y="2476500"/>
          <p14:tracePt t="77056" x="847725" y="2476500"/>
          <p14:tracePt t="77074" x="895350" y="2476500"/>
          <p14:tracePt t="77091" x="952500" y="2476500"/>
          <p14:tracePt t="77107" x="1028700" y="2476500"/>
          <p14:tracePt t="77124" x="1066800" y="2476500"/>
          <p14:tracePt t="77141" x="1085850" y="2476500"/>
          <p14:tracePt t="77156" x="1095375" y="2476500"/>
          <p14:tracePt t="77174" x="1123950" y="2476500"/>
          <p14:tracePt t="77212" x="1133475" y="2476500"/>
          <p14:tracePt t="77213" x="1143000" y="2476500"/>
          <p14:tracePt t="77224" x="1162050" y="2476500"/>
          <p14:tracePt t="77240" x="1209675" y="2476500"/>
          <p14:tracePt t="77257" x="1247775" y="2486025"/>
          <p14:tracePt t="77274" x="1314450" y="2486025"/>
          <p14:tracePt t="77290" x="1352550" y="2486025"/>
          <p14:tracePt t="77307" x="1362075" y="2486025"/>
          <p14:tracePt t="77323" x="1381125" y="2495550"/>
          <p14:tracePt t="78080" x="0" y="0"/>
        </p14:tracePtLst>
        <p14:tracePtLst>
          <p14:tracePt t="79439" x="1981200" y="2124075"/>
          <p14:tracePt t="79604" x="1981200" y="2133600"/>
          <p14:tracePt t="79612" x="2009775" y="2133600"/>
          <p14:tracePt t="79624" x="2038350" y="2152650"/>
          <p14:tracePt t="79624" x="2066925" y="2152650"/>
          <p14:tracePt t="79640" x="2105025" y="2162175"/>
          <p14:tracePt t="79657" x="2143125" y="2171700"/>
          <p14:tracePt t="79674" x="2190750" y="2181225"/>
          <p14:tracePt t="79690" x="2266950" y="2190750"/>
          <p14:tracePt t="79724" x="2276475" y="2200275"/>
          <p14:tracePt t="79724" x="2295525" y="2200275"/>
          <p14:tracePt t="79740" x="2314575" y="2200275"/>
          <p14:tracePt t="79757" x="2333625" y="2200275"/>
          <p14:tracePt t="79773" x="2362200" y="2219325"/>
          <p14:tracePt t="79790" x="2390775" y="2219325"/>
          <p14:tracePt t="79806" x="2409825" y="2219325"/>
          <p14:tracePt t="79823" x="2428875" y="2228850"/>
          <p14:tracePt t="79840" x="2457450" y="2228850"/>
          <p14:tracePt t="79856" x="2476500" y="2228850"/>
          <p14:tracePt t="79873" x="2486025" y="2238375"/>
          <p14:tracePt t="79891" x="2505075" y="2238375"/>
          <p14:tracePt t="79924" x="2514600" y="2238375"/>
          <p14:tracePt t="79972" x="2533650" y="2247900"/>
          <p14:tracePt t="79996" x="2543175" y="2247900"/>
          <p14:tracePt t="80013" x="2562225" y="2247900"/>
          <p14:tracePt t="80036" x="2571750" y="2247900"/>
          <p14:tracePt t="80076" x="2590800" y="2247900"/>
          <p14:tracePt t="80092" x="2600325" y="2247900"/>
          <p14:tracePt t="80107" x="2619375" y="2247900"/>
          <p14:tracePt t="80124" x="2628900" y="2247900"/>
          <p14:tracePt t="80132" x="2628900" y="2257425"/>
          <p14:tracePt t="80140" x="2638425" y="2257425"/>
          <p14:tracePt t="80157" x="2676525" y="2257425"/>
          <p14:tracePt t="80157" x="2695575" y="2257425"/>
          <p14:tracePt t="80173" x="2714625" y="2257425"/>
          <p14:tracePt t="80190" x="2733675" y="2257425"/>
          <p14:tracePt t="80207" x="2743200" y="2257425"/>
          <p14:tracePt t="80223" x="2762250" y="2257425"/>
          <p14:tracePt t="80240" x="2781300" y="2257425"/>
          <p14:tracePt t="80256" x="2800350" y="2257425"/>
          <p14:tracePt t="80273" x="2828925" y="2257425"/>
          <p14:tracePt t="80290" x="2847975" y="2257425"/>
          <p14:tracePt t="80306" x="2867025" y="2257425"/>
          <p14:tracePt t="80324" x="2886075" y="2257425"/>
          <p14:tracePt t="80340" x="2895600" y="2266950"/>
          <p14:tracePt t="80356" x="2924175" y="2266950"/>
          <p14:tracePt t="80373" x="2933700" y="2266950"/>
          <p14:tracePt t="80390" x="2943225" y="2266950"/>
          <p14:tracePt t="80407" x="2962275" y="2276475"/>
          <p14:tracePt t="80424" x="2981325" y="2276475"/>
          <p14:tracePt t="80440" x="3000375" y="2276475"/>
          <p14:tracePt t="80456" x="3009900" y="2286000"/>
          <p14:tracePt t="80473" x="3038475" y="2295525"/>
          <p14:tracePt t="80490" x="3057525" y="2295525"/>
          <p14:tracePt t="80507" x="3067050" y="2295525"/>
          <p14:tracePt t="80507" x="3076575" y="2305050"/>
          <p14:tracePt t="80524" x="3095625" y="2314575"/>
          <p14:tracePt t="80579" x="3105150" y="2314575"/>
          <p14:tracePt t="80596" x="3114675" y="2314575"/>
          <p14:tracePt t="80609" x="3124200" y="2314575"/>
          <p14:tracePt t="80628" x="3133725" y="2324100"/>
          <p14:tracePt t="80652" x="3143250" y="2324100"/>
          <p14:tracePt t="80667" x="3152775" y="2324100"/>
          <p14:tracePt t="80682" x="3162300" y="2324100"/>
          <p14:tracePt t="80683" x="3162300" y="2333625"/>
          <p14:tracePt t="80690" x="3181350" y="2333625"/>
          <p14:tracePt t="80724" x="3190875" y="2333625"/>
          <p14:tracePt t="80724" x="3209925" y="2343150"/>
          <p14:tracePt t="80828" x="3219450" y="2343150"/>
          <p14:tracePt t="81444" x="3219450" y="2352675"/>
          <p14:tracePt t="81452" x="3228975" y="2352675"/>
          <p14:tracePt t="81468" x="3238500" y="2362200"/>
          <p14:tracePt t="81484" x="3248025" y="2381250"/>
          <p14:tracePt t="81495" x="3248025" y="2400300"/>
          <p14:tracePt t="81495" x="3257550" y="2409825"/>
          <p14:tracePt t="81507" x="3267075" y="2428875"/>
          <p14:tracePt t="81524" x="3267075" y="2438400"/>
          <p14:tracePt t="81524" x="3276600" y="2447925"/>
          <p14:tracePt t="81540" x="3286125" y="2466975"/>
          <p14:tracePt t="81556" x="3295650" y="2476500"/>
          <p14:tracePt t="81573" x="3295650" y="2486025"/>
          <p14:tracePt t="81590" x="3305175" y="2486025"/>
          <p14:tracePt t="81939" x="0" y="0"/>
        </p14:tracePtLst>
        <p14:tracePtLst>
          <p14:tracePt t="82428" x="2057400" y="2333625"/>
          <p14:tracePt t="82460" x="2076450" y="2333625"/>
          <p14:tracePt t="82492" x="2095500" y="2333625"/>
          <p14:tracePt t="82500" x="2105025" y="2333625"/>
          <p14:tracePt t="82508" x="2114550" y="2333625"/>
          <p14:tracePt t="82516" x="2124075" y="2333625"/>
          <p14:tracePt t="82516" x="2133600" y="2333625"/>
          <p14:tracePt t="82524" x="2143125" y="2343150"/>
          <p14:tracePt t="82540" x="2219325" y="2352675"/>
          <p14:tracePt t="82557" x="2276475" y="2352675"/>
          <p14:tracePt t="82573" x="2333625" y="2352675"/>
          <p14:tracePt t="82590" x="2438400" y="2371725"/>
          <p14:tracePt t="82607" x="2514600" y="2371725"/>
          <p14:tracePt t="82623" x="2600325" y="2371725"/>
          <p14:tracePt t="82640" x="2657475" y="2371725"/>
          <p14:tracePt t="82656" x="2714625" y="2371725"/>
          <p14:tracePt t="82673" x="2790825" y="2371725"/>
          <p14:tracePt t="82690" x="2838450" y="2371725"/>
          <p14:tracePt t="82707" x="2905125" y="2371725"/>
          <p14:tracePt t="82707" x="2914650" y="2371725"/>
          <p14:tracePt t="82723" x="2943225" y="2371725"/>
          <p14:tracePt t="82740" x="2962275" y="2371725"/>
          <p14:tracePt t="82757" x="2990850" y="2371725"/>
          <p14:tracePt t="82773" x="3028950" y="2371725"/>
          <p14:tracePt t="82790" x="3057525" y="2371725"/>
          <p14:tracePt t="82806" x="3086100" y="2371725"/>
          <p14:tracePt t="82823" x="3105150" y="2371725"/>
          <p14:tracePt t="82840" x="3114675" y="2371725"/>
          <p14:tracePt t="82857" x="3133725" y="2371725"/>
          <p14:tracePt t="82873" x="3143250" y="2371725"/>
          <p14:tracePt t="82889" x="3152775" y="2381250"/>
          <p14:tracePt t="82923" x="3162300" y="2381250"/>
          <p14:tracePt t="83082" x="0" y="0"/>
        </p14:tracePtLst>
        <p14:tracePtLst>
          <p14:tracePt t="83779" x="2028825" y="2619375"/>
          <p14:tracePt t="83828" x="2028825" y="2609850"/>
          <p14:tracePt t="83852" x="2038350" y="2609850"/>
          <p14:tracePt t="83859" x="2047875" y="2609850"/>
          <p14:tracePt t="83868" x="2076450" y="2609850"/>
          <p14:tracePt t="83876" x="2085975" y="2609850"/>
          <p14:tracePt t="83890" x="2114550" y="2609850"/>
          <p14:tracePt t="83906" x="2143125" y="2609850"/>
          <p14:tracePt t="83923" x="2171700" y="2609850"/>
          <p14:tracePt t="83972" x="2181225" y="2609850"/>
          <p14:tracePt t="83988" x="2200275" y="2609850"/>
          <p14:tracePt t="83996" x="2209800" y="2609850"/>
          <p14:tracePt t="84004" x="2219325" y="2619375"/>
          <p14:tracePt t="84008" x="2257425" y="2619375"/>
          <p14:tracePt t="84023" x="2295525" y="2619375"/>
          <p14:tracePt t="84040" x="2324100" y="2619375"/>
          <p14:tracePt t="84057" x="2371725" y="2619375"/>
          <p14:tracePt t="84073" x="2400300" y="2619375"/>
          <p14:tracePt t="84090" x="2438400" y="2619375"/>
          <p14:tracePt t="84107" x="2505075" y="2619375"/>
          <p14:tracePt t="84124" x="2543175" y="2619375"/>
          <p14:tracePt t="84141" x="2581275" y="2619375"/>
          <p14:tracePt t="84156" x="2600325" y="2619375"/>
          <p14:tracePt t="84174" x="2619375" y="2619375"/>
          <p14:tracePt t="84190" x="2647950" y="2619375"/>
          <p14:tracePt t="84207" x="2686050" y="2619375"/>
          <p14:tracePt t="84223" x="2714625" y="2619375"/>
          <p14:tracePt t="84241" x="2733675" y="2619375"/>
          <p14:tracePt t="84257" x="2762250" y="2619375"/>
          <p14:tracePt t="84276" x="2819400" y="2619375"/>
          <p14:tracePt t="84312" x="2828925" y="2619375"/>
          <p14:tracePt t="84323" x="2867025" y="2619375"/>
          <p14:tracePt t="84340" x="2886075" y="2619375"/>
          <p14:tracePt t="84357" x="2905125" y="2619375"/>
          <p14:tracePt t="84373" x="2914650" y="2619375"/>
          <p14:tracePt t="84390" x="2924175" y="2619375"/>
          <p14:tracePt t="84468" x="2933700" y="2619375"/>
          <p14:tracePt t="84769" x="0" y="0"/>
        </p14:tracePtLst>
        <p14:tracePtLst>
          <p14:tracePt t="87872" x="4543425" y="2314575"/>
          <p14:tracePt t="87892" x="4533900" y="2314575"/>
          <p14:tracePt t="87932" x="4543425" y="2314575"/>
          <p14:tracePt t="87940" x="4572000" y="2333625"/>
          <p14:tracePt t="87948" x="4591050" y="2343150"/>
          <p14:tracePt t="87962" x="4619625" y="2343150"/>
          <p14:tracePt t="87962" x="4714875" y="2352675"/>
          <p14:tracePt t="87974" x="4800600" y="2381250"/>
          <p14:tracePt t="87990" x="4876800" y="2381250"/>
          <p14:tracePt t="88007" x="4943475" y="2381250"/>
          <p14:tracePt t="88023" x="5000625" y="2381250"/>
          <p14:tracePt t="88040" x="5038725" y="2381250"/>
          <p14:tracePt t="88057" x="5086350" y="2381250"/>
          <p14:tracePt t="88074" x="5124450" y="2371725"/>
          <p14:tracePt t="88090" x="5153025" y="2371725"/>
          <p14:tracePt t="88106" x="5172075" y="2352675"/>
          <p14:tracePt t="88123" x="5200650" y="2343150"/>
          <p14:tracePt t="88140" x="5219700" y="2324100"/>
          <p14:tracePt t="88156" x="5238750" y="2305050"/>
          <p14:tracePt t="88173" x="5238750" y="2286000"/>
          <p14:tracePt t="88190" x="5248275" y="2266950"/>
          <p14:tracePt t="88207" x="5248275" y="2257425"/>
          <p14:tracePt t="88223" x="5248275" y="2228850"/>
          <p14:tracePt t="88240" x="5248275" y="2209800"/>
          <p14:tracePt t="88256" x="5248275" y="2200275"/>
          <p14:tracePt t="88274" x="5248275" y="2181225"/>
          <p14:tracePt t="88290" x="5238750" y="2171700"/>
          <p14:tracePt t="88306" x="5219700" y="2133600"/>
          <p14:tracePt t="88324" x="5200650" y="2114550"/>
          <p14:tracePt t="88341" x="5191125" y="2105025"/>
          <p14:tracePt t="88356" x="5181600" y="2095500"/>
          <p14:tracePt t="88373" x="5143500" y="2076450"/>
          <p14:tracePt t="88390" x="5124450" y="2057400"/>
          <p14:tracePt t="88407" x="5067300" y="2038350"/>
          <p14:tracePt t="88423" x="5019675" y="2028825"/>
          <p14:tracePt t="88440" x="4972050" y="2000250"/>
          <p14:tracePt t="88456" x="4895850" y="1990725"/>
          <p14:tracePt t="88474" x="4791075" y="1971675"/>
          <p14:tracePt t="88490" x="4686300" y="1952625"/>
          <p14:tracePt t="88507" x="4591050" y="1952625"/>
          <p14:tracePt t="88523" x="4495800" y="1924050"/>
          <p14:tracePt t="88541" x="4457700" y="1914525"/>
          <p14:tracePt t="88556" x="4419600" y="1914525"/>
          <p14:tracePt t="88573" x="4410075" y="1914525"/>
          <p14:tracePt t="88590" x="4381500" y="1914525"/>
          <p14:tracePt t="88607" x="4362450" y="1914525"/>
          <p14:tracePt t="88623" x="4333875" y="1914525"/>
          <p14:tracePt t="88640" x="4305300" y="1914525"/>
          <p14:tracePt t="88657" x="4257675" y="1914525"/>
          <p14:tracePt t="88674" x="4200525" y="1943100"/>
          <p14:tracePt t="88690" x="4124325" y="1981200"/>
          <p14:tracePt t="88690" x="4076700" y="2000250"/>
          <p14:tracePt t="88708" x="4067175" y="2000250"/>
          <p14:tracePt t="88723" x="4038600" y="2019300"/>
          <p14:tracePt t="88740" x="4019550" y="2038350"/>
          <p14:tracePt t="88756" x="4010025" y="2038350"/>
          <p14:tracePt t="88773" x="4010025" y="2047875"/>
          <p14:tracePt t="88790" x="3990975" y="2066925"/>
          <p14:tracePt t="88806" x="3981450" y="2105025"/>
          <p14:tracePt t="88824" x="3962400" y="2143125"/>
          <p14:tracePt t="88840" x="3962400" y="2171700"/>
          <p14:tracePt t="88856" x="3962400" y="2228850"/>
          <p14:tracePt t="88873" x="3962400" y="2266950"/>
          <p14:tracePt t="88889" x="3962400" y="2305050"/>
          <p14:tracePt t="88906" x="3962400" y="2352675"/>
          <p14:tracePt t="88924" x="3962400" y="2371725"/>
          <p14:tracePt t="88940" x="3962400" y="2390775"/>
          <p14:tracePt t="88956" x="3971925" y="2400300"/>
          <p14:tracePt t="88973" x="4000500" y="2438400"/>
          <p14:tracePt t="88990" x="4029075" y="2466975"/>
          <p14:tracePt t="89006" x="4048125" y="2466975"/>
          <p14:tracePt t="89024" x="4067175" y="2486025"/>
          <p14:tracePt t="89040" x="4086225" y="2495550"/>
          <p14:tracePt t="89056" x="4105275" y="2505075"/>
          <p14:tracePt t="89073" x="4124325" y="2505075"/>
          <p14:tracePt t="89091" x="4171950" y="2524125"/>
          <p14:tracePt t="89106" x="4257675" y="2543175"/>
          <p14:tracePt t="89124" x="4305300" y="2543175"/>
          <p14:tracePt t="89140" x="4362450" y="2552700"/>
          <p14:tracePt t="89157" x="4410075" y="2552700"/>
          <p14:tracePt t="89173" x="4467225" y="2552700"/>
          <p14:tracePt t="89190" x="4495800" y="2552700"/>
          <p14:tracePt t="89207" x="4543425" y="2552700"/>
          <p14:tracePt t="89224" x="4581525" y="2543175"/>
          <p14:tracePt t="89240" x="4629150" y="2524125"/>
          <p14:tracePt t="89256" x="4667250" y="2514600"/>
          <p14:tracePt t="89274" x="4781550" y="2476500"/>
          <p14:tracePt t="89312" x="4791075" y="2457450"/>
          <p14:tracePt t="89323" x="4838700" y="2438400"/>
          <p14:tracePt t="89340" x="4876800" y="2419350"/>
          <p14:tracePt t="89357" x="4886325" y="2409825"/>
          <p14:tracePt t="89373" x="4914900" y="2381250"/>
          <p14:tracePt t="89390" x="4924425" y="2371725"/>
          <p14:tracePt t="89406" x="4924425" y="2352675"/>
          <p14:tracePt t="89423" x="4924425" y="2343150"/>
          <p14:tracePt t="89440" x="4924425" y="2333625"/>
          <p14:tracePt t="89456" x="4924425" y="2314575"/>
          <p14:tracePt t="89473" x="4924425" y="2305050"/>
          <p14:tracePt t="89490" x="4924425" y="2286000"/>
          <p14:tracePt t="89506" x="4924425" y="2276475"/>
          <p14:tracePt t="89523" x="4924425" y="2238375"/>
          <p14:tracePt t="89540" x="4914900" y="2219325"/>
          <p14:tracePt t="89557" x="4905375" y="2209800"/>
          <p14:tracePt t="89573" x="4886325" y="2181225"/>
          <p14:tracePt t="89590" x="4876800" y="2181225"/>
          <p14:tracePt t="89606" x="4876800" y="2171700"/>
          <p14:tracePt t="89624" x="4867275" y="2171700"/>
          <p14:tracePt t="89640" x="4857750" y="2152650"/>
          <p14:tracePt t="89657" x="4848225" y="2143125"/>
          <p14:tracePt t="89692" x="4838700" y="2133600"/>
          <p14:tracePt t="89732" x="4829175" y="2124075"/>
          <p14:tracePt t="89780" x="4819650" y="2124075"/>
          <p14:tracePt t="89788" x="4810125" y="2085975"/>
          <p14:tracePt t="89788" x="0" y="0"/>
        </p14:tracePtLst>
        <p14:tracePtLst>
          <p14:tracePt t="94141" x="8658225" y="514350"/>
          <p14:tracePt t="94236" x="8639175" y="514350"/>
          <p14:tracePt t="94243" x="8610600" y="514350"/>
          <p14:tracePt t="94251" x="8562975" y="514350"/>
          <p14:tracePt t="94259" x="8458200" y="523875"/>
          <p14:tracePt t="94273" x="8277225" y="552450"/>
          <p14:tracePt t="94295" x="8201025" y="552450"/>
          <p14:tracePt t="94306" x="8048625" y="571500"/>
          <p14:tracePt t="94323" x="7877175" y="600075"/>
          <p14:tracePt t="94340" x="7810500" y="600075"/>
          <p14:tracePt t="94356" x="7743825" y="609600"/>
          <p14:tracePt t="94373" x="7677150" y="619125"/>
          <p14:tracePt t="94389" x="7639050" y="628650"/>
          <p14:tracePt t="94406" x="7600950" y="628650"/>
          <p14:tracePt t="94423" x="7572375" y="638175"/>
          <p14:tracePt t="94440" x="7553325" y="638175"/>
          <p14:tracePt t="94456" x="7543800" y="638175"/>
          <p14:tracePt t="94473" x="7515225" y="638175"/>
          <p14:tracePt t="94489" x="7486650" y="638175"/>
          <p14:tracePt t="94506" x="7477125" y="638175"/>
          <p14:tracePt t="94522" x="7439025" y="638175"/>
          <p14:tracePt t="94540" x="7400925" y="638175"/>
          <p14:tracePt t="94556" x="7315200" y="638175"/>
          <p14:tracePt t="94573" x="7210425" y="647700"/>
          <p14:tracePt t="94590" x="7096125" y="657225"/>
          <p14:tracePt t="94606" x="7000875" y="676275"/>
          <p14:tracePt t="94623" x="6924675" y="695325"/>
          <p14:tracePt t="94640" x="6838950" y="695325"/>
          <p14:tracePt t="94656" x="6772275" y="695325"/>
          <p14:tracePt t="94674" x="6677025" y="723900"/>
          <p14:tracePt t="94690" x="6581775" y="733425"/>
          <p14:tracePt t="94690" x="6505575" y="733425"/>
          <p14:tracePt t="94708" x="6467475" y="742950"/>
          <p14:tracePt t="94723" x="6419850" y="752475"/>
          <p14:tracePt t="94932" x="6419850" y="762000"/>
          <p14:tracePt t="94940" x="6438900" y="771525"/>
          <p14:tracePt t="94948" x="6457950" y="771525"/>
          <p14:tracePt t="94961" x="6496050" y="790575"/>
          <p14:tracePt t="94961" x="6591300" y="800100"/>
          <p14:tracePt t="94973" x="6800850" y="819150"/>
          <p14:tracePt t="94989" x="7048500" y="857250"/>
          <p14:tracePt t="95006" x="7248525" y="876300"/>
          <p14:tracePt t="95023" x="7343775" y="885825"/>
          <p14:tracePt t="95040" x="7353300" y="885825"/>
          <p14:tracePt t="95353" x="0" y="0"/>
        </p14:tracePtLst>
        <p14:tracePtLst>
          <p14:tracePt t="95860" x="8677275" y="1685925"/>
          <p14:tracePt t="95868" x="8629650" y="1676400"/>
          <p14:tracePt t="95876" x="8591550" y="1676400"/>
          <p14:tracePt t="95884" x="8553450" y="1666875"/>
          <p14:tracePt t="95890" x="8486775" y="1647825"/>
          <p14:tracePt t="95906" x="8420100" y="1638300"/>
          <p14:tracePt t="95923" x="8296275" y="1609725"/>
          <p14:tracePt t="95940" x="8191500" y="1600200"/>
          <p14:tracePt t="95957" x="8105775" y="1590675"/>
          <p14:tracePt t="95973" x="8020050" y="1581150"/>
          <p14:tracePt t="95989" x="7953375" y="1562100"/>
          <p14:tracePt t="96006" x="7896225" y="1562100"/>
          <p14:tracePt t="96023" x="7820025" y="1562100"/>
          <p14:tracePt t="96040" x="7705725" y="1562100"/>
          <p14:tracePt t="96056" x="7562850" y="1562100"/>
          <p14:tracePt t="96073" x="7400925" y="1590675"/>
          <p14:tracePt t="96090" x="7191375" y="1657350"/>
          <p14:tracePt t="96106" x="7000875" y="1714500"/>
          <p14:tracePt t="96123" x="6781800" y="1771650"/>
          <p14:tracePt t="96140" x="6657975" y="1819275"/>
          <p14:tracePt t="96156" x="6534150" y="1857375"/>
          <p14:tracePt t="96173" x="6419850" y="1905000"/>
          <p14:tracePt t="96190" x="6324600" y="1952625"/>
          <p14:tracePt t="96206" x="6219825" y="2000250"/>
          <p14:tracePt t="96223" x="6115050" y="2057400"/>
          <p14:tracePt t="96240" x="6029325" y="2133600"/>
          <p14:tracePt t="96256" x="5991225" y="2171700"/>
          <p14:tracePt t="96273" x="5962650" y="2219325"/>
          <p14:tracePt t="96290" x="5943600" y="2257425"/>
          <p14:tracePt t="96307" x="5934075" y="2305050"/>
          <p14:tracePt t="96324" x="5934075" y="2343150"/>
          <p14:tracePt t="96340" x="5934075" y="2381250"/>
          <p14:tracePt t="96356" x="5934075" y="2419350"/>
          <p14:tracePt t="96373" x="5953125" y="2476500"/>
          <p14:tracePt t="96390" x="5991225" y="2524125"/>
          <p14:tracePt t="96406" x="6048375" y="2581275"/>
          <p14:tracePt t="96423" x="6105525" y="2638425"/>
          <p14:tracePt t="96440" x="6181725" y="2686050"/>
          <p14:tracePt t="96456" x="6248400" y="2724150"/>
          <p14:tracePt t="96473" x="6324600" y="2743200"/>
          <p14:tracePt t="96490" x="6429375" y="2771775"/>
          <p14:tracePt t="96507" x="6610350" y="2828925"/>
          <p14:tracePt t="96524" x="6781800" y="2857500"/>
          <p14:tracePt t="96540" x="6953250" y="2886075"/>
          <p14:tracePt t="96557" x="7105650" y="2914650"/>
          <p14:tracePt t="96573" x="7248525" y="2914650"/>
          <p14:tracePt t="96591" x="7439025" y="2914650"/>
          <p14:tracePt t="96607" x="7610475" y="2914650"/>
          <p14:tracePt t="96623" x="7781925" y="2914650"/>
          <p14:tracePt t="96640" x="7934325" y="2914650"/>
          <p14:tracePt t="96657" x="8096250" y="2914650"/>
          <p14:tracePt t="96673" x="8277225" y="2914650"/>
          <p14:tracePt t="96690" x="8467725" y="2914650"/>
          <p14:tracePt t="96707" x="8658225" y="2914650"/>
          <p14:tracePt t="96707" x="8743950" y="2914650"/>
          <p14:tracePt t="96724" x="8915400" y="2867025"/>
          <p14:tracePt t="96740" x="9058275" y="2838450"/>
          <p14:tracePt t="96756" x="9134475" y="2800350"/>
          <p14:tracePt t="96773" x="9134475" y="2781300"/>
          <p14:tracePt t="96790" x="9134475" y="2762250"/>
          <p14:tracePt t="96827" x="9134475" y="2752725"/>
          <p14:tracePt t="96844" x="9134475" y="2743200"/>
          <p14:tracePt t="96859" x="9134475" y="2724150"/>
          <p14:tracePt t="96876" x="9134475" y="2714625"/>
          <p14:tracePt t="96890" x="9134475" y="2695575"/>
          <p14:tracePt t="96890" x="9115425" y="2657475"/>
          <p14:tracePt t="96906" x="9086850" y="2600325"/>
          <p14:tracePt t="96906" x="9058275" y="2571750"/>
          <p14:tracePt t="96923" x="9001125" y="2486025"/>
          <p14:tracePt t="96940" x="8953500" y="2438400"/>
          <p14:tracePt t="96956" x="8905875" y="2390775"/>
          <p14:tracePt t="96973" x="8820150" y="2324100"/>
          <p14:tracePt t="96989" x="8724900" y="2276475"/>
          <p14:tracePt t="97006" x="8572500" y="2209800"/>
          <p14:tracePt t="97023" x="8382000" y="2133600"/>
          <p14:tracePt t="97040" x="8181975" y="2066925"/>
          <p14:tracePt t="97056" x="8001000" y="2019300"/>
          <p14:tracePt t="97073" x="7820025" y="2009775"/>
          <p14:tracePt t="97089" x="7629525" y="1981200"/>
          <p14:tracePt t="97106" x="7458075" y="1981200"/>
          <p14:tracePt t="97123" x="7219950" y="1981200"/>
          <p14:tracePt t="97140" x="7058025" y="1981200"/>
          <p14:tracePt t="97156" x="6905625" y="1981200"/>
          <p14:tracePt t="97173" x="6781800" y="1981200"/>
          <p14:tracePt t="97189" x="6696075" y="1981200"/>
          <p14:tracePt t="97207" x="6638925" y="1990725"/>
          <p14:tracePt t="97223" x="6562725" y="2019300"/>
          <p14:tracePt t="97240" x="6515100" y="2028825"/>
          <p14:tracePt t="97256" x="6448425" y="2057400"/>
          <p14:tracePt t="97273" x="6372225" y="2105025"/>
          <p14:tracePt t="97290" x="6315075" y="2133600"/>
          <p14:tracePt t="97306" x="6267450" y="2171700"/>
          <p14:tracePt t="97306" x="6257925" y="2171700"/>
          <p14:tracePt t="97323" x="6238875" y="2190750"/>
          <p14:tracePt t="97340" x="6238875" y="2200275"/>
          <p14:tracePt t="97429" x="0" y="0"/>
        </p14:tracePtLst>
        <p14:tracePtLst>
          <p14:tracePt t="98929" x="7791450" y="1905000"/>
          <p14:tracePt t="99044" x="7753350" y="1905000"/>
          <p14:tracePt t="99051" x="7658100" y="1895475"/>
          <p14:tracePt t="99062" x="7562850" y="1895475"/>
          <p14:tracePt t="99063" x="7467600" y="1876425"/>
          <p14:tracePt t="99073" x="7191375" y="1857375"/>
          <p14:tracePt t="99089" x="6829425" y="1857375"/>
          <p14:tracePt t="99106" x="6467475" y="1857375"/>
          <p14:tracePt t="99123" x="6029325" y="1857375"/>
          <p14:tracePt t="99140" x="5810250" y="1838325"/>
          <p14:tracePt t="99156" x="5610225" y="1809750"/>
          <p14:tracePt t="99173" x="5429250" y="1781175"/>
          <p14:tracePt t="99190" x="5257800" y="1752600"/>
          <p14:tracePt t="99207" x="5105400" y="1743075"/>
          <p14:tracePt t="99223" x="4991100" y="1733550"/>
          <p14:tracePt t="99240" x="4876800" y="1714500"/>
          <p14:tracePt t="99256" x="4752975" y="1695450"/>
          <p14:tracePt t="99274" x="4524375" y="1666875"/>
          <p14:tracePt t="99306" x="4429125" y="1657350"/>
          <p14:tracePt t="99323" x="4286250" y="1657350"/>
          <p14:tracePt t="99340" x="4210050" y="1657350"/>
          <p14:tracePt t="99356" x="4152900" y="1657350"/>
          <p14:tracePt t="99373" x="4114800" y="1676400"/>
          <p14:tracePt t="99390" x="4029075" y="1733550"/>
          <p14:tracePt t="99406" x="3943350" y="1809750"/>
          <p14:tracePt t="99423" x="3848100" y="1905000"/>
          <p14:tracePt t="99440" x="3762375" y="2019300"/>
          <p14:tracePt t="99456" x="3705225" y="2133600"/>
          <p14:tracePt t="99474" x="3676650" y="2247900"/>
          <p14:tracePt t="99490" x="3667125" y="2333625"/>
          <p14:tracePt t="99506" x="3657600" y="2400300"/>
          <p14:tracePt t="99506" x="3657600" y="2419350"/>
          <p14:tracePt t="99524" x="3657600" y="2486025"/>
          <p14:tracePt t="99540" x="3667125" y="2524125"/>
          <p14:tracePt t="99557" x="3686175" y="2581275"/>
          <p14:tracePt t="99573" x="3714750" y="2609850"/>
          <p14:tracePt t="99590" x="3743325" y="2638425"/>
          <p14:tracePt t="99607" x="3762375" y="2647950"/>
          <p14:tracePt t="99623" x="3771900" y="2657475"/>
          <p14:tracePt t="99640" x="3800475" y="2667000"/>
          <p14:tracePt t="99657" x="3886200" y="2686050"/>
          <p14:tracePt t="99673" x="4038600" y="2695575"/>
          <p14:tracePt t="99690" x="4238625" y="2695575"/>
          <p14:tracePt t="99707" x="4638675" y="2695575"/>
          <p14:tracePt t="99724" x="4848225" y="2695575"/>
          <p14:tracePt t="99740" x="4953000" y="2667000"/>
          <p14:tracePt t="99757" x="5019675" y="2638425"/>
          <p14:tracePt t="99773" x="5048250" y="2628900"/>
          <p14:tracePt t="99790" x="5086350" y="2600325"/>
          <p14:tracePt t="99806" x="5133975" y="2571750"/>
          <p14:tracePt t="99823" x="5210175" y="2524125"/>
          <p14:tracePt t="99840" x="5267325" y="2486025"/>
          <p14:tracePt t="99857" x="5295900" y="2466975"/>
          <p14:tracePt t="99873" x="5314950" y="2447925"/>
          <p14:tracePt t="99939" x="5314950" y="2438400"/>
          <p14:tracePt t="99956" x="5314950" y="2428875"/>
          <p14:tracePt t="99964" x="5314950" y="2409825"/>
          <p14:tracePt t="99972" x="5305425" y="2390775"/>
          <p14:tracePt t="99980" x="5257800" y="2333625"/>
          <p14:tracePt t="99990" x="5200650" y="2276475"/>
          <p14:tracePt t="100007" x="5143500" y="2219325"/>
          <p14:tracePt t="100023" x="5076825" y="2162175"/>
          <p14:tracePt t="100040" x="5000625" y="2105025"/>
          <p14:tracePt t="100056" x="4905375" y="2047875"/>
          <p14:tracePt t="100073" x="4791075" y="2009775"/>
          <p14:tracePt t="100090" x="4686300" y="1981200"/>
          <p14:tracePt t="100106" x="4572000" y="1943100"/>
          <p14:tracePt t="100106" x="4505325" y="1943100"/>
          <p14:tracePt t="100123" x="4391025" y="1933575"/>
          <p14:tracePt t="100139" x="4276725" y="1924050"/>
          <p14:tracePt t="100157" x="4191000" y="1924050"/>
          <p14:tracePt t="100173" x="4143375" y="1924050"/>
          <p14:tracePt t="100190" x="4124325" y="1924050"/>
          <p14:tracePt t="100206" x="4114800" y="1924050"/>
          <p14:tracePt t="100223" x="4076700" y="1924050"/>
          <p14:tracePt t="100240" x="4057650" y="1943100"/>
          <p14:tracePt t="100256" x="4010025" y="1971675"/>
          <p14:tracePt t="100272" x="4000500" y="1981200"/>
          <p14:tracePt t="100290" x="3990975" y="1990725"/>
          <p14:tracePt t="100372" x="3990975" y="2000250"/>
          <p14:tracePt t="100372" x="0" y="0"/>
        </p14:tracePtLst>
        <p14:tracePtLst>
          <p14:tracePt t="110721" x="1085850" y="2867025"/>
          <p14:tracePt t="111235" x="1057275" y="2876550"/>
          <p14:tracePt t="111244" x="1000125" y="2895600"/>
          <p14:tracePt t="111252" x="923925" y="2895600"/>
          <p14:tracePt t="111259" x="857250" y="2905125"/>
          <p14:tracePt t="111267" x="781050" y="2914650"/>
          <p14:tracePt t="111274" x="628650" y="2914650"/>
          <p14:tracePt t="111290" x="485775" y="2914650"/>
          <p14:tracePt t="111306" x="428625" y="2914650"/>
          <p14:tracePt t="111323" x="390525" y="2914650"/>
          <p14:tracePt t="111341" x="381000" y="2914650"/>
          <p14:tracePt t="111357" x="361950" y="2933700"/>
          <p14:tracePt t="111374" x="342900" y="2933700"/>
          <p14:tracePt t="111389" x="323850" y="2933700"/>
          <p14:tracePt t="111406" x="314325" y="2943225"/>
          <p14:tracePt t="111423" x="276225" y="2971800"/>
          <p14:tracePt t="111440" x="257175" y="2981325"/>
          <p14:tracePt t="111456" x="219075" y="3009900"/>
          <p14:tracePt t="111473" x="180975" y="3028950"/>
          <p14:tracePt t="111489" x="171450" y="3057525"/>
          <p14:tracePt t="111506" x="152400" y="3095625"/>
          <p14:tracePt t="111523" x="123825" y="3181350"/>
          <p14:tracePt t="111540" x="114300" y="3257550"/>
          <p14:tracePt t="111557" x="104775" y="3333750"/>
          <p14:tracePt t="111573" x="104775" y="3419475"/>
          <p14:tracePt t="111590" x="104775" y="3495675"/>
          <p14:tracePt t="111606" x="104775" y="3562350"/>
          <p14:tracePt t="111623" x="104775" y="3638550"/>
          <p14:tracePt t="111640" x="104775" y="3686175"/>
          <p14:tracePt t="111656" x="104775" y="3752850"/>
          <p14:tracePt t="111673" x="104775" y="3819525"/>
          <p14:tracePt t="111691" x="104775" y="3857625"/>
          <p14:tracePt t="111707" x="104775" y="3924300"/>
          <p14:tracePt t="111724" x="104775" y="3962400"/>
          <p14:tracePt t="111740" x="104775" y="4000500"/>
          <p14:tracePt t="111756" x="104775" y="4048125"/>
          <p14:tracePt t="111774" x="104775" y="4086225"/>
          <p14:tracePt t="111790" x="104775" y="4114800"/>
          <p14:tracePt t="111806" x="104775" y="4133850"/>
          <p14:tracePt t="111823" x="104775" y="4162425"/>
          <p14:tracePt t="111860" x="104775" y="4181475"/>
          <p14:tracePt t="111860" x="104775" y="4191000"/>
          <p14:tracePt t="111873" x="104775" y="4229100"/>
          <p14:tracePt t="111890" x="114300" y="4267200"/>
          <p14:tracePt t="111906" x="123825" y="4295775"/>
          <p14:tracePt t="111923" x="123825" y="4362450"/>
          <p14:tracePt t="111941" x="123825" y="4381500"/>
          <p14:tracePt t="111957" x="133350" y="4410075"/>
          <p14:tracePt t="111973" x="142875" y="4419600"/>
          <p14:tracePt t="111990" x="152400" y="4438650"/>
          <p14:tracePt t="112006" x="152400" y="4457700"/>
          <p14:tracePt t="112023" x="161925" y="4476750"/>
          <p14:tracePt t="112040" x="180975" y="4505325"/>
          <p14:tracePt t="112056" x="209550" y="4533900"/>
          <p14:tracePt t="112074" x="228600" y="4562475"/>
          <p14:tracePt t="112090" x="247650" y="4591050"/>
          <p14:tracePt t="112107" x="285750" y="4629150"/>
          <p14:tracePt t="112123" x="333375" y="4676775"/>
          <p14:tracePt t="112140" x="361950" y="4695825"/>
          <p14:tracePt t="112156" x="381000" y="4705350"/>
          <p14:tracePt t="112173" x="400050" y="4714875"/>
          <p14:tracePt t="112189" x="419100" y="4724400"/>
          <p14:tracePt t="112207" x="447675" y="4733925"/>
          <p14:tracePt t="112223" x="485775" y="4743450"/>
          <p14:tracePt t="112240" x="523875" y="4752975"/>
          <p14:tracePt t="112257" x="542925" y="4752975"/>
          <p14:tracePt t="112274" x="590550" y="4762500"/>
          <p14:tracePt t="112290" x="619125" y="4772025"/>
          <p14:tracePt t="112307" x="666750" y="4772025"/>
          <p14:tracePt t="112323" x="752475" y="4772025"/>
          <p14:tracePt t="112340" x="828675" y="4772025"/>
          <p14:tracePt t="112357" x="895350" y="4772025"/>
          <p14:tracePt t="112373" x="952500" y="4772025"/>
          <p14:tracePt t="112390" x="1028700" y="4772025"/>
          <p14:tracePt t="112406" x="1114425" y="4772025"/>
          <p14:tracePt t="112423" x="1181100" y="4762500"/>
          <p14:tracePt t="112439" x="1257300" y="4743450"/>
          <p14:tracePt t="112456" x="1323975" y="4724400"/>
          <p14:tracePt t="112473" x="1362075" y="4714875"/>
          <p14:tracePt t="112489" x="1390650" y="4695825"/>
          <p14:tracePt t="112506" x="1409700" y="4695825"/>
          <p14:tracePt t="112523" x="1457325" y="4676775"/>
          <p14:tracePt t="112539" x="1485900" y="4657725"/>
          <p14:tracePt t="112556" x="1514475" y="4648200"/>
          <p14:tracePt t="112573" x="1543050" y="4629150"/>
          <p14:tracePt t="112589" x="1571625" y="4610100"/>
          <p14:tracePt t="112607" x="1609725" y="4591050"/>
          <p14:tracePt t="112623" x="1647825" y="4552950"/>
          <p14:tracePt t="112640" x="1685925" y="4514850"/>
          <p14:tracePt t="112657" x="1724025" y="4476750"/>
          <p14:tracePt t="112673" x="1762125" y="4438650"/>
          <p14:tracePt t="112690" x="1790700" y="4381500"/>
          <p14:tracePt t="112706" x="1838325" y="4314825"/>
          <p14:tracePt t="112723" x="1876425" y="4229100"/>
          <p14:tracePt t="112740" x="1895475" y="4162425"/>
          <p14:tracePt t="112756" x="1914525" y="4105275"/>
          <p14:tracePt t="112773" x="1933575" y="4038600"/>
          <p14:tracePt t="112789" x="1933575" y="3971925"/>
          <p14:tracePt t="112806" x="1933575" y="3886200"/>
          <p14:tracePt t="112823" x="1933575" y="3819525"/>
          <p14:tracePt t="112839" x="1933575" y="3762375"/>
          <p14:tracePt t="112856" x="1933575" y="3714750"/>
          <p14:tracePt t="112873" x="1933575" y="3667125"/>
          <p14:tracePt t="112890" x="1924050" y="3590925"/>
          <p14:tracePt t="112906" x="1895475" y="3524250"/>
          <p14:tracePt t="112906" x="1876425" y="3495675"/>
          <p14:tracePt t="112924" x="1838325" y="3409950"/>
          <p14:tracePt t="112940" x="1819275" y="3352800"/>
          <p14:tracePt t="112957" x="1790700" y="3276600"/>
          <p14:tracePt t="112973" x="1752600" y="3219450"/>
          <p14:tracePt t="112990" x="1733550" y="3152775"/>
          <p14:tracePt t="113006" x="1704975" y="3105150"/>
          <p14:tracePt t="113023" x="1666875" y="3038475"/>
          <p14:tracePt t="113039" x="1628775" y="2990850"/>
          <p14:tracePt t="113057" x="1600200" y="2952750"/>
          <p14:tracePt t="113073" x="1571625" y="2914650"/>
          <p14:tracePt t="113090" x="1543050" y="2886075"/>
          <p14:tracePt t="113107" x="1485900" y="2838450"/>
          <p14:tracePt t="113124" x="1438275" y="2809875"/>
          <p14:tracePt t="113139" x="1400175" y="2790825"/>
          <p14:tracePt t="113156" x="1352550" y="2762250"/>
          <p14:tracePt t="113173" x="1304925" y="2743200"/>
          <p14:tracePt t="113190" x="1257300" y="2733675"/>
          <p14:tracePt t="113207" x="1181100" y="2714625"/>
          <p14:tracePt t="113223" x="1114425" y="2695575"/>
          <p14:tracePt t="113239" x="1047750" y="2695575"/>
          <p14:tracePt t="113257" x="971550" y="2686050"/>
          <p14:tracePt t="113273" x="904875" y="2676525"/>
          <p14:tracePt t="113289" x="828675" y="2676525"/>
          <p14:tracePt t="113307" x="771525" y="2676525"/>
          <p14:tracePt t="113307" x="742950" y="2676525"/>
          <p14:tracePt t="113324" x="676275" y="2676525"/>
          <p14:tracePt t="113340" x="590550" y="2676525"/>
          <p14:tracePt t="113357" x="514350" y="2686050"/>
          <p14:tracePt t="113373" x="447675" y="2714625"/>
          <p14:tracePt t="113390" x="390525" y="2724150"/>
          <p14:tracePt t="113406" x="371475" y="2743200"/>
          <p14:tracePt t="113423" x="314325" y="2771775"/>
          <p14:tracePt t="113439" x="266700" y="2800350"/>
          <p14:tracePt t="113456" x="200025" y="2847975"/>
          <p14:tracePt t="113472" x="133350" y="2905125"/>
          <p14:tracePt t="113489" x="95250" y="2952750"/>
          <p14:tracePt t="113506" x="57150" y="2990850"/>
          <p14:tracePt t="113523" x="9525" y="3076575"/>
          <p14:tracePt t="113540" x="0" y="3133725"/>
          <p14:tracePt t="113556" x="0" y="3209925"/>
          <p14:tracePt t="113572" x="0" y="3276600"/>
          <p14:tracePt t="113590" x="0" y="3333750"/>
          <p14:tracePt t="113606" x="0" y="3400425"/>
          <p14:tracePt t="113623" x="0" y="3467100"/>
          <p14:tracePt t="113640" x="0" y="3552825"/>
          <p14:tracePt t="113657" x="0" y="3648075"/>
          <p14:tracePt t="113673" x="0" y="3771900"/>
          <p14:tracePt t="113690" x="9525" y="3905250"/>
          <p14:tracePt t="113707" x="66675" y="4057650"/>
          <p14:tracePt t="113723" x="85725" y="4133850"/>
          <p14:tracePt t="113740" x="114300" y="4210050"/>
          <p14:tracePt t="113756" x="171450" y="4305300"/>
          <p14:tracePt t="113773" x="209550" y="4391025"/>
          <p14:tracePt t="113790" x="257175" y="4467225"/>
          <p14:tracePt t="113806" x="314325" y="4552950"/>
          <p14:tracePt t="113823" x="361950" y="4619625"/>
          <p14:tracePt t="113839" x="390525" y="4676775"/>
          <p14:tracePt t="113856" x="438150" y="4714875"/>
          <p14:tracePt t="113874" x="476250" y="4752975"/>
          <p14:tracePt t="113890" x="533400" y="4791075"/>
          <p14:tracePt t="113907" x="571500" y="4810125"/>
          <p14:tracePt t="113923" x="685800" y="4838700"/>
          <p14:tracePt t="113940" x="809625" y="4848225"/>
          <p14:tracePt t="113957" x="914400" y="4848225"/>
          <p14:tracePt t="113974" x="1047750" y="4848225"/>
          <p14:tracePt t="113990" x="1181100" y="4848225"/>
          <p14:tracePt t="114007" x="1314450" y="4848225"/>
          <p14:tracePt t="114023" x="1466850" y="4810125"/>
          <p14:tracePt t="114039" x="1543050" y="4772025"/>
          <p14:tracePt t="114056" x="1628775" y="4733925"/>
          <p14:tracePt t="114073" x="1695450" y="4686300"/>
          <p14:tracePt t="114090" x="1752600" y="4648200"/>
          <p14:tracePt t="114107" x="1857375" y="4572000"/>
          <p14:tracePt t="114124" x="1895475" y="4505325"/>
          <p14:tracePt t="114140" x="1943100" y="4438650"/>
          <p14:tracePt t="114156" x="1981200" y="4362450"/>
          <p14:tracePt t="114173" x="2009775" y="4286250"/>
          <p14:tracePt t="114190" x="2019300" y="4248150"/>
          <p14:tracePt t="114207" x="2019300" y="4210050"/>
          <p14:tracePt t="114223" x="2019300" y="4181475"/>
          <p14:tracePt t="114240" x="2019300" y="4143375"/>
          <p14:tracePt t="114256" x="2038350" y="4114800"/>
          <p14:tracePt t="114275" x="2038350" y="4067175"/>
          <p14:tracePt t="114291" x="2038350" y="4010025"/>
          <p14:tracePt t="114306" x="2038350" y="3962400"/>
          <p14:tracePt t="114323" x="2038350" y="3914775"/>
          <p14:tracePt t="114340" x="2028825" y="3886200"/>
          <p14:tracePt t="114356" x="2028825" y="3867150"/>
          <p14:tracePt t="114373" x="2028825" y="3848100"/>
          <p14:tracePt t="114390" x="2009775" y="3838575"/>
          <p14:tracePt t="114406" x="2009775" y="3810000"/>
          <p14:tracePt t="114423" x="2000250" y="3800475"/>
          <p14:tracePt t="114440" x="1990725" y="3781425"/>
          <p14:tracePt t="114499" x="1990725" y="3762375"/>
          <p14:tracePt t="114508" x="1981200" y="3752850"/>
          <p14:tracePt t="114523" x="1971675" y="3743325"/>
          <p14:tracePt t="114533" x="1962150" y="3724275"/>
          <p14:tracePt t="114540" x="1943100" y="3705225"/>
          <p14:tracePt t="114556" x="1933575" y="3686175"/>
          <p14:tracePt t="114573" x="1924050" y="3676650"/>
          <p14:tracePt t="114590" x="1905000" y="3657600"/>
          <p14:tracePt t="114606" x="1876425" y="3619500"/>
          <p14:tracePt t="114623" x="1857375" y="3590925"/>
          <p14:tracePt t="114640" x="1828800" y="3552825"/>
          <p14:tracePt t="114656" x="1781175" y="3476625"/>
          <p14:tracePt t="114673" x="1724025" y="3409950"/>
          <p14:tracePt t="114690" x="1638300" y="3314700"/>
          <p14:tracePt t="114706" x="1562100" y="3209925"/>
          <p14:tracePt t="114723" x="1400175" y="3009900"/>
          <p14:tracePt t="114740" x="1295400" y="2895600"/>
          <p14:tracePt t="114756" x="1209675" y="2800350"/>
          <p14:tracePt t="114773" x="1133475" y="2733675"/>
          <p14:tracePt t="114790" x="1066800" y="2676525"/>
          <p14:tracePt t="114806" x="1000125" y="2619375"/>
          <p14:tracePt t="114823" x="933450" y="2581275"/>
          <p14:tracePt t="114839" x="895350" y="2562225"/>
          <p14:tracePt t="114856" x="866775" y="2552700"/>
          <p14:tracePt t="114873" x="838200" y="2552700"/>
          <p14:tracePt t="114907" x="828675" y="2552700"/>
          <p14:tracePt t="114923" x="819150" y="2552700"/>
          <p14:tracePt t="114924" x="809625" y="2552700"/>
          <p14:tracePt t="114940" x="781050" y="2552700"/>
          <p14:tracePt t="114957" x="723900" y="2571750"/>
          <p14:tracePt t="114973" x="647700" y="2619375"/>
          <p14:tracePt t="114990" x="571500" y="2676525"/>
          <p14:tracePt t="115006" x="495300" y="2724150"/>
          <p14:tracePt t="115023" x="438150" y="2781300"/>
          <p14:tracePt t="115040" x="381000" y="2838450"/>
          <p14:tracePt t="115057" x="323850" y="2914650"/>
          <p14:tracePt t="115073" x="276225" y="2990850"/>
          <p14:tracePt t="115090" x="228600" y="3067050"/>
          <p14:tracePt t="115107" x="200025" y="3124200"/>
          <p14:tracePt t="115124" x="161925" y="3190875"/>
          <p14:tracePt t="115139" x="152400" y="3219450"/>
          <p14:tracePt t="115156" x="133350" y="3248025"/>
          <p14:tracePt t="115173" x="133350" y="3305175"/>
          <p14:tracePt t="115190" x="123825" y="3343275"/>
          <p14:tracePt t="115207" x="114300" y="3381375"/>
          <p14:tracePt t="115223" x="114300" y="3429000"/>
          <p14:tracePt t="115239" x="95250" y="3467100"/>
          <p14:tracePt t="115256" x="95250" y="3514725"/>
          <p14:tracePt t="115273" x="95250" y="3552825"/>
          <p14:tracePt t="115290" x="95250" y="3600450"/>
          <p14:tracePt t="115307" x="95250" y="3705225"/>
          <p14:tracePt t="115323" x="95250" y="3800475"/>
          <p14:tracePt t="115339" x="95250" y="3886200"/>
          <p14:tracePt t="115357" x="104775" y="4019550"/>
          <p14:tracePt t="115374" x="123825" y="4133850"/>
          <p14:tracePt t="115390" x="142875" y="4257675"/>
          <p14:tracePt t="115406" x="152400" y="4371975"/>
          <p14:tracePt t="115423" x="161925" y="4486275"/>
          <p14:tracePt t="115440" x="190500" y="4562475"/>
          <p14:tracePt t="115457" x="190500" y="4619625"/>
          <p14:tracePt t="115473" x="200025" y="4648200"/>
          <p14:tracePt t="115490" x="209550" y="4695825"/>
          <p14:tracePt t="115506" x="219075" y="4733925"/>
          <p14:tracePt t="115523" x="238125" y="4772025"/>
          <p14:tracePt t="115540" x="247650" y="4810125"/>
          <p14:tracePt t="115557" x="257175" y="4829175"/>
          <p14:tracePt t="115573" x="257175" y="4857750"/>
          <p14:tracePt t="115590" x="285750" y="4905375"/>
          <p14:tracePt t="115606" x="295275" y="4924425"/>
          <p14:tracePt t="115623" x="304800" y="4943475"/>
          <p14:tracePt t="115640" x="323850" y="4962525"/>
          <p14:tracePt t="115657" x="323850" y="4972050"/>
          <p14:tracePt t="115795" x="333375" y="4972050"/>
          <p14:tracePt t="115795" x="0" y="0"/>
        </p14:tracePtLst>
        <p14:tracePtLst>
          <p14:tracePt t="120442" x="742950" y="2438400"/>
          <p14:tracePt t="120579" x="762000" y="2438400"/>
          <p14:tracePt t="120588" x="781050" y="2438400"/>
          <p14:tracePt t="120595" x="847725" y="2438400"/>
          <p14:tracePt t="120623" x="866775" y="2438400"/>
          <p14:tracePt t="120623" x="895350" y="2457450"/>
          <p14:tracePt t="120639" x="923925" y="2457450"/>
          <p14:tracePt t="120656" x="942975" y="2457450"/>
          <p14:tracePt t="120672" x="971550" y="2457450"/>
          <p14:tracePt t="120689" x="990600" y="2466975"/>
          <p14:tracePt t="120707" x="1009650" y="2466975"/>
          <p14:tracePt t="120723" x="1066800" y="2466975"/>
          <p14:tracePt t="120740" x="1104900" y="2486025"/>
          <p14:tracePt t="120756" x="1143000" y="2495550"/>
          <p14:tracePt t="120773" x="1200150" y="2505075"/>
          <p14:tracePt t="120790" x="1257300" y="2505075"/>
          <p14:tracePt t="120807" x="1304925" y="2505075"/>
          <p14:tracePt t="120823" x="1333500" y="2505075"/>
          <p14:tracePt t="120839" x="1343025" y="2505075"/>
          <p14:tracePt t="120856" x="1362075" y="2505075"/>
          <p14:tracePt t="120987" x="1362075" y="2514600"/>
          <p14:tracePt t="120996" x="1333500" y="2533650"/>
          <p14:tracePt t="121001" x="1266825" y="2562225"/>
          <p14:tracePt t="121007" x="1143000" y="2609850"/>
          <p14:tracePt t="121023" x="1076325" y="2628900"/>
          <p14:tracePt t="121040" x="1028700" y="2638425"/>
          <p14:tracePt t="121056" x="1009650" y="2647950"/>
          <p14:tracePt t="121123" x="1000125" y="2647950"/>
          <p14:tracePt t="121283" x="1000125" y="2657475"/>
          <p14:tracePt t="121298" x="1019175" y="2657475"/>
          <p14:tracePt t="121307" x="1066800" y="2657475"/>
          <p14:tracePt t="121308" x="1123950" y="2647950"/>
          <p14:tracePt t="121323" x="1143000" y="2647950"/>
          <p14:tracePt t="121339" x="1152525" y="2647950"/>
          <p14:tracePt t="121468" x="1143000" y="2647950"/>
          <p14:tracePt t="121475" x="1085850" y="2647950"/>
          <p14:tracePt t="121484" x="971550" y="2647950"/>
          <p14:tracePt t="121496" x="819150" y="2647950"/>
          <p14:tracePt t="121496" x="590550" y="2647950"/>
          <p14:tracePt t="121508" x="504825" y="2647950"/>
          <p14:tracePt t="121522" x="381000" y="2647950"/>
          <p14:tracePt t="121651" x="400050" y="2647950"/>
          <p14:tracePt t="121660" x="457200" y="2647950"/>
          <p14:tracePt t="121672" x="571500" y="2638425"/>
          <p14:tracePt t="121673" x="809625" y="2638425"/>
          <p14:tracePt t="121689" x="1028700" y="2619375"/>
          <p14:tracePt t="121706" x="1228725" y="2619375"/>
          <p14:tracePt t="121724" x="1343025" y="2619375"/>
          <p14:tracePt t="121740" x="1362075" y="2619375"/>
          <p14:tracePt t="122050" x="0" y="0"/>
        </p14:tracePtLst>
        <p14:tracePtLst>
          <p14:tracePt t="126129" x="390525" y="3362325"/>
          <p14:tracePt t="126499" x="400050" y="3362325"/>
          <p14:tracePt t="126511" x="409575" y="3362325"/>
          <p14:tracePt t="126512" x="428625" y="3362325"/>
          <p14:tracePt t="126523" x="457200" y="3362325"/>
          <p14:tracePt t="126539" x="485775" y="3362325"/>
          <p14:tracePt t="126578" x="495300" y="3362325"/>
          <p14:tracePt t="126596" x="504825" y="3362325"/>
          <p14:tracePt t="126604" x="514350" y="3362325"/>
          <p14:tracePt t="126628" x="523875" y="3362325"/>
          <p14:tracePt t="126635" x="533400" y="3362325"/>
          <p14:tracePt t="126643" x="552450" y="3362325"/>
          <p14:tracePt t="126656" x="571500" y="3362325"/>
          <p14:tracePt t="126672" x="590550" y="3362325"/>
          <p14:tracePt t="126689" x="609600" y="3362325"/>
          <p14:tracePt t="126706" x="657225" y="3362325"/>
          <p14:tracePt t="126723" x="695325" y="3362325"/>
          <p14:tracePt t="126771" x="704850" y="3362325"/>
          <p14:tracePt t="126787" x="714375" y="3362325"/>
          <p14:tracePt t="126803" x="723900" y="3362325"/>
          <p14:tracePt t="126819" x="742950" y="3362325"/>
          <p14:tracePt t="126827" x="752475" y="3362325"/>
          <p14:tracePt t="126835" x="771525" y="3362325"/>
          <p14:tracePt t="126842" x="809625" y="3362325"/>
          <p14:tracePt t="126855" x="819150" y="3362325"/>
          <p14:tracePt t="126873" x="838200" y="3362325"/>
          <p14:tracePt t="126889" x="857250" y="3362325"/>
          <p14:tracePt t="126906" x="885825" y="3362325"/>
          <p14:tracePt t="126923" x="952500" y="3362325"/>
          <p14:tracePt t="126939" x="981075" y="3362325"/>
          <p14:tracePt t="126956" x="1000125" y="3371850"/>
          <p14:tracePt t="126972" x="1019175" y="3371850"/>
          <p14:tracePt t="126989" x="1038225" y="3371850"/>
          <p14:tracePt t="127006" x="1066800" y="3371850"/>
          <p14:tracePt t="127023" x="1076325" y="3371850"/>
          <p14:tracePt t="127039" x="1085850" y="3371850"/>
          <p14:tracePt t="127056" x="1095375" y="3371850"/>
          <p14:tracePt t="127073" x="1104900" y="3371850"/>
          <p14:tracePt t="127089" x="1114425" y="3371850"/>
          <p14:tracePt t="127106" x="1152525" y="3381375"/>
          <p14:tracePt t="127124" x="1181100" y="3381375"/>
          <p14:tracePt t="127140" x="1209675" y="3381375"/>
          <p14:tracePt t="127156" x="1219200" y="3381375"/>
          <p14:tracePt t="127173" x="1228725" y="3381375"/>
          <p14:tracePt t="127189" x="1247775" y="3381375"/>
          <p14:tracePt t="127235" x="1257300" y="3381375"/>
          <p14:tracePt t="127755" x="0" y="0"/>
        </p14:tracePtLst>
        <p14:tracePtLst>
          <p14:tracePt t="130210" x="2076450" y="3143250"/>
          <p14:tracePt t="130411" x="2076450" y="3152775"/>
          <p14:tracePt t="130459" x="2085975" y="3152775"/>
          <p14:tracePt t="130467" x="2105025" y="3152775"/>
          <p14:tracePt t="130471" x="2133600" y="3152775"/>
          <p14:tracePt t="130479" x="2143125" y="3152775"/>
          <p14:tracePt t="130489" x="2181225" y="3152775"/>
          <p14:tracePt t="130506" x="2238375" y="3162300"/>
          <p14:tracePt t="130523" x="2276475" y="3171825"/>
          <p14:tracePt t="130540" x="2305050" y="3171825"/>
          <p14:tracePt t="130556" x="2333625" y="3181350"/>
          <p14:tracePt t="130573" x="2343150" y="3181350"/>
          <p14:tracePt t="130589" x="2362200" y="3190875"/>
          <p14:tracePt t="130606" x="2390775" y="3190875"/>
          <p14:tracePt t="130622" x="2400300" y="3190875"/>
          <p14:tracePt t="130639" x="2419350" y="3190875"/>
          <p14:tracePt t="130675" x="2428875" y="3190875"/>
          <p14:tracePt t="130695" x="2447925" y="3190875"/>
          <p14:tracePt t="130699" x="2457450" y="3190875"/>
          <p14:tracePt t="130706" x="2476500" y="3190875"/>
          <p14:tracePt t="130723" x="2505075" y="3190875"/>
          <p14:tracePt t="130771" x="2514600" y="3190875"/>
          <p14:tracePt t="130787" x="2533650" y="3190875"/>
          <p14:tracePt t="130795" x="2600325" y="3190875"/>
          <p14:tracePt t="130828" x="2609850" y="3190875"/>
          <p14:tracePt t="130830" x="2638425" y="3190875"/>
          <p14:tracePt t="130840" x="2676525" y="3190875"/>
          <p14:tracePt t="130856" x="2714625" y="3190875"/>
          <p14:tracePt t="130872" x="2771775" y="3190875"/>
          <p14:tracePt t="130889" x="2809875" y="3190875"/>
          <p14:tracePt t="130906" x="2867025" y="3190875"/>
          <p14:tracePt t="130922" x="2924175" y="3190875"/>
          <p14:tracePt t="130940" x="2952750" y="3190875"/>
          <p14:tracePt t="130956" x="2971800" y="3190875"/>
          <p14:tracePt t="130972" x="3000375" y="3190875"/>
          <p14:tracePt t="130989" x="3028950" y="3190875"/>
          <p14:tracePt t="131006" x="3067050" y="3190875"/>
          <p14:tracePt t="131023" x="3105150" y="3190875"/>
          <p14:tracePt t="131039" x="3143250" y="3190875"/>
          <p14:tracePt t="131056" x="3200400" y="3190875"/>
          <p14:tracePt t="131073" x="3248025" y="3190875"/>
          <p14:tracePt t="131089" x="3286125" y="3190875"/>
          <p14:tracePt t="131106" x="3314700" y="3190875"/>
          <p14:tracePt t="131123" x="3333750" y="3190875"/>
          <p14:tracePt t="131140" x="3352800" y="3190875"/>
          <p14:tracePt t="131155" x="3371850" y="3190875"/>
          <p14:tracePt t="131172" x="3381375" y="3190875"/>
          <p14:tracePt t="131189" x="3390900" y="3190875"/>
          <p14:tracePt t="131227" x="3400425" y="3190875"/>
          <p14:tracePt t="132323" x="0" y="0"/>
        </p14:tracePtLst>
        <p14:tracePtLst>
          <p14:tracePt t="133035" x="2990850" y="3267075"/>
          <p14:tracePt t="133051" x="3000375" y="3267075"/>
          <p14:tracePt t="133099" x="3009900" y="3267075"/>
          <p14:tracePt t="133115" x="3019425" y="3267075"/>
          <p14:tracePt t="133171" x="3028950" y="3267075"/>
          <p14:tracePt t="133187" x="3038475" y="3267075"/>
          <p14:tracePt t="133205" x="3048000" y="3267075"/>
          <p14:tracePt t="133227" x="3057525" y="3267075"/>
          <p14:tracePt t="133238" x="3095625" y="3276600"/>
          <p14:tracePt t="133302" x="3124200" y="3286125"/>
          <p14:tracePt t="133379" x="3133725" y="3286125"/>
          <p14:tracePt t="133395" x="3152775" y="3286125"/>
          <p14:tracePt t="133411" x="3162300" y="3286125"/>
          <p14:tracePt t="133422" x="3181350" y="3286125"/>
          <p14:tracePt t="133423" x="3209925" y="3295650"/>
          <p14:tracePt t="133439" x="3228975" y="3295650"/>
          <p14:tracePt t="133456" x="3238500" y="3295650"/>
          <p14:tracePt t="133472" x="3248025" y="3305175"/>
          <p14:tracePt t="133515" x="3257550" y="3305175"/>
          <p14:tracePt t="133531" x="3257550" y="3314700"/>
          <p14:tracePt t="133539" x="3267075" y="3314700"/>
          <p14:tracePt t="133740" x="3257550" y="3314700"/>
          <p14:tracePt t="133756" x="3248025" y="3314700"/>
          <p14:tracePt t="133787" x="3238500" y="3314700"/>
          <p14:tracePt t="133811" x="3228975" y="3314700"/>
          <p14:tracePt t="133852" x="3219450" y="3324225"/>
          <p14:tracePt t="133867" x="3209925" y="3324225"/>
          <p14:tracePt t="133899" x="3200400" y="3333750"/>
          <p14:tracePt t="133923" x="3190875" y="3343275"/>
          <p14:tracePt t="134019" x="3181350" y="3362325"/>
          <p14:tracePt t="134035" x="3181350" y="3371850"/>
          <p14:tracePt t="134059" x="3181350" y="3381375"/>
          <p14:tracePt t="134163" x="3171825" y="3400425"/>
          <p14:tracePt t="135027" x="0" y="0"/>
        </p14:tracePtLst>
        <p14:tracePtLst>
          <p14:tracePt t="135523" x="1819275" y="3571875"/>
          <p14:tracePt t="135571" x="1828800" y="3571875"/>
          <p14:tracePt t="135595" x="1838325" y="3571875"/>
          <p14:tracePt t="135619" x="1847850" y="3571875"/>
          <p14:tracePt t="135635" x="1857375" y="3571875"/>
          <p14:tracePt t="135643" x="1866900" y="3571875"/>
          <p14:tracePt t="135659" x="1876425" y="3571875"/>
          <p14:tracePt t="135675" x="1885950" y="3571875"/>
          <p14:tracePt t="135691" x="1905000" y="3571875"/>
          <p14:tracePt t="135691" x="1933575" y="3571875"/>
          <p14:tracePt t="135706" x="2009775" y="3581400"/>
          <p14:tracePt t="135723" x="2095500" y="3581400"/>
          <p14:tracePt t="135739" x="2152650" y="3590925"/>
          <p14:tracePt t="135756" x="2238375" y="3609975"/>
          <p14:tracePt t="135773" x="2333625" y="3609975"/>
          <p14:tracePt t="135790" x="2400300" y="3609975"/>
          <p14:tracePt t="135806" x="2466975" y="3609975"/>
          <p14:tracePt t="135823" x="2533650" y="3609975"/>
          <p14:tracePt t="135839" x="2571750" y="3609975"/>
          <p14:tracePt t="135856" x="2590800" y="3609975"/>
          <p14:tracePt t="135872" x="2619375" y="3609975"/>
          <p14:tracePt t="135905" x="2628900" y="3609975"/>
          <p14:tracePt t="135923" x="2647950" y="3609975"/>
          <p14:tracePt t="135939" x="2667000" y="3609975"/>
          <p14:tracePt t="135955" x="2686050" y="3609975"/>
          <p14:tracePt t="135972" x="2705100" y="3609975"/>
          <p14:tracePt t="135990" x="2714625" y="3609975"/>
          <p14:tracePt t="136006" x="2733675" y="3609975"/>
          <p14:tracePt t="136023" x="2743200" y="3609975"/>
          <p14:tracePt t="136059" x="2762250" y="3609975"/>
          <p14:tracePt t="136078" x="2771775" y="3609975"/>
          <p14:tracePt t="136081" x="2790825" y="3609975"/>
          <p14:tracePt t="136089" x="2809875" y="3609975"/>
          <p14:tracePt t="136106" x="2819400" y="3609975"/>
          <p14:tracePt t="136123" x="2847975" y="3609975"/>
          <p14:tracePt t="136139" x="2867025" y="3609975"/>
          <p14:tracePt t="136156" x="2876550" y="3609975"/>
          <p14:tracePt t="136203" x="2886075" y="3609975"/>
          <p14:tracePt t="136579" x="0" y="0"/>
        </p14:tracePtLst>
        <p14:tracePtLst>
          <p14:tracePt t="137901" x="4048125" y="3209925"/>
          <p14:tracePt t="137963" x="4057650" y="3209925"/>
          <p14:tracePt t="137971" x="4067175" y="3209925"/>
          <p14:tracePt t="137979" x="4076700" y="3209925"/>
          <p14:tracePt t="137995" x="4095750" y="3219450"/>
          <p14:tracePt t="138006" x="4105275" y="3219450"/>
          <p14:tracePt t="138023" x="4124325" y="3219450"/>
          <p14:tracePt t="138039" x="4143375" y="3238500"/>
          <p14:tracePt t="138056" x="4191000" y="3238500"/>
          <p14:tracePt t="138073" x="4229100" y="3238500"/>
          <p14:tracePt t="138089" x="4267200" y="3238500"/>
          <p14:tracePt t="138106" x="4314825" y="3238500"/>
          <p14:tracePt t="138123" x="4381500" y="3238500"/>
          <p14:tracePt t="138139" x="4438650" y="3238500"/>
          <p14:tracePt t="138155" x="4505325" y="3238500"/>
          <p14:tracePt t="138172" x="4552950" y="3238500"/>
          <p14:tracePt t="138189" x="4591050" y="3238500"/>
          <p14:tracePt t="138206" x="4638675" y="3238500"/>
          <p14:tracePt t="138223" x="4657725" y="3238500"/>
          <p14:tracePt t="138239" x="4705350" y="3238500"/>
          <p14:tracePt t="138256" x="4733925" y="3238500"/>
          <p14:tracePt t="138273" x="4743450" y="3238500"/>
          <p14:tracePt t="138307" x="4752975" y="3238500"/>
          <p14:tracePt t="138677" x="0" y="0"/>
        </p14:tracePtLst>
        <p14:tracePtLst>
          <p14:tracePt t="139705" x="428625" y="3362325"/>
          <p14:tracePt t="139787" x="438150" y="3362325"/>
          <p14:tracePt t="139795" x="457200" y="3362325"/>
          <p14:tracePt t="139803" x="476250" y="3362325"/>
          <p14:tracePt t="139811" x="552450" y="3362325"/>
          <p14:tracePt t="139822" x="609600" y="3362325"/>
          <p14:tracePt t="139839" x="647700" y="3362325"/>
          <p14:tracePt t="139855" x="685800" y="3362325"/>
          <p14:tracePt t="139872" x="752475" y="3362325"/>
          <p14:tracePt t="139889" x="828675" y="3362325"/>
          <p14:tracePt t="139906" x="885825" y="3362325"/>
          <p14:tracePt t="139922" x="914400" y="3362325"/>
          <p14:tracePt t="139939" x="942975" y="3362325"/>
          <p14:tracePt t="139956" x="981075" y="3371850"/>
          <p14:tracePt t="139989" x="990600" y="3371850"/>
          <p14:tracePt t="140187" x="1000125" y="3371850"/>
          <p14:tracePt t="140187" x="0" y="0"/>
        </p14:tracePtLst>
        <p14:tracePtLst>
          <p14:tracePt t="141002" x="4152900" y="3648075"/>
          <p14:tracePt t="141011" x="4152900" y="3657600"/>
          <p14:tracePt t="141027" x="4162425" y="3657600"/>
          <p14:tracePt t="141032" x="4181475" y="3657600"/>
          <p14:tracePt t="141039" x="4248150" y="3657600"/>
          <p14:tracePt t="141056" x="4362450" y="3657600"/>
          <p14:tracePt t="141072" x="4514850" y="3657600"/>
          <p14:tracePt t="141089" x="4629150" y="3657600"/>
          <p14:tracePt t="141106" x="4724400" y="3657600"/>
          <p14:tracePt t="141122" x="4781550" y="3657600"/>
          <p14:tracePt t="141139" x="4791075" y="3657600"/>
          <p14:tracePt t="141156" x="4800600" y="3657600"/>
          <p14:tracePt t="141196" x="4810125" y="3648075"/>
          <p14:tracePt t="141227" x="4810125" y="3638550"/>
          <p14:tracePt t="141235" x="4810125" y="3629025"/>
          <p14:tracePt t="141243" x="4819650" y="3619500"/>
          <p14:tracePt t="141251" x="4819650" y="3600450"/>
          <p14:tracePt t="141259" x="4829175" y="3562350"/>
          <p14:tracePt t="141273" x="4838700" y="3543300"/>
          <p14:tracePt t="141289" x="4838700" y="3524250"/>
          <p14:tracePt t="141305" x="4838700" y="3505200"/>
          <p14:tracePt t="141322" x="4838700" y="3467100"/>
          <p14:tracePt t="141339" x="4838700" y="3448050"/>
          <p14:tracePt t="141356" x="4819650" y="3429000"/>
          <p14:tracePt t="141373" x="4781550" y="3390900"/>
          <p14:tracePt t="141390" x="4733925" y="3352800"/>
          <p14:tracePt t="141407" x="4676775" y="3324225"/>
          <p14:tracePt t="141423" x="4629150" y="3305175"/>
          <p14:tracePt t="141440" x="4600575" y="3286125"/>
          <p14:tracePt t="141456" x="4562475" y="3276600"/>
          <p14:tracePt t="141473" x="4524375" y="3276600"/>
          <p14:tracePt t="141490" x="4476750" y="3276600"/>
          <p14:tracePt t="141507" x="4410075" y="3276600"/>
          <p14:tracePt t="141523" x="4210050" y="3333750"/>
          <p14:tracePt t="141539" x="4133850" y="3362325"/>
          <p14:tracePt t="141556" x="4067175" y="3400425"/>
          <p14:tracePt t="141573" x="4057650" y="3400425"/>
          <p14:tracePt t="141590" x="4048125" y="3400425"/>
          <p14:tracePt t="141635" x="4048125" y="3409950"/>
          <p14:tracePt t="141651" x="4048125" y="3419475"/>
          <p14:tracePt t="141651" x="4038600" y="3419475"/>
          <p14:tracePt t="141675" x="4038600" y="3429000"/>
          <p14:tracePt t="141683" x="4029075" y="3448050"/>
          <p14:tracePt t="141691" x="4029075" y="3457575"/>
          <p14:tracePt t="141695" x="4029075" y="3467100"/>
          <p14:tracePt t="141706" x="4029075" y="3495675"/>
          <p14:tracePt t="141723" x="4029075" y="3505200"/>
          <p14:tracePt t="141739" x="4029075" y="3524250"/>
          <p14:tracePt t="141756" x="4029075" y="3533775"/>
          <p14:tracePt t="141773" x="4029075" y="3552825"/>
          <p14:tracePt t="141789" x="4029075" y="3571875"/>
          <p14:tracePt t="141806" x="4038600" y="3609975"/>
          <p14:tracePt t="141823" x="4057650" y="3629025"/>
          <p14:tracePt t="141839" x="4076700" y="3648075"/>
          <p14:tracePt t="141856" x="4086225" y="3657600"/>
          <p14:tracePt t="141873" x="4105275" y="3667125"/>
          <p14:tracePt t="141889" x="4114800" y="3667125"/>
          <p14:tracePt t="141906" x="4133850" y="3676650"/>
          <p14:tracePt t="141923" x="4181475" y="3686175"/>
          <p14:tracePt t="141940" x="4210050" y="3705225"/>
          <p14:tracePt t="141956" x="4257675" y="3724275"/>
          <p14:tracePt t="141973" x="4295775" y="3733800"/>
          <p14:tracePt t="141990" x="4343400" y="3743325"/>
          <p14:tracePt t="142006" x="4400550" y="3762375"/>
          <p14:tracePt t="142023" x="4448175" y="3762375"/>
          <p14:tracePt t="142039" x="4505325" y="3771900"/>
          <p14:tracePt t="142056" x="4543425" y="3771900"/>
          <p14:tracePt t="142073" x="4591050" y="3771900"/>
          <p14:tracePt t="142090" x="4619625" y="3771900"/>
          <p14:tracePt t="142106" x="4648200" y="3771900"/>
          <p14:tracePt t="142123" x="4705350" y="3771900"/>
          <p14:tracePt t="142139" x="4733925" y="3771900"/>
          <p14:tracePt t="142179" x="4743450" y="3771900"/>
          <p14:tracePt t="142203" x="4752975" y="3762375"/>
          <p14:tracePt t="142219" x="4772025" y="3752850"/>
          <p14:tracePt t="142227" x="4791075" y="3724275"/>
          <p14:tracePt t="142235" x="4800600" y="3724275"/>
          <p14:tracePt t="142243" x="4838700" y="3686175"/>
          <p14:tracePt t="142256" x="4848225" y="3667125"/>
          <p14:tracePt t="142273" x="4857750" y="3657600"/>
          <p14:tracePt t="142289" x="4867275" y="3648075"/>
          <p14:tracePt t="142306" x="4876800" y="3619500"/>
          <p14:tracePt t="142323" x="4876800" y="3609975"/>
          <p14:tracePt t="142339" x="4886325" y="3590925"/>
          <p14:tracePt t="142379" x="4886325" y="3581400"/>
          <p14:tracePt t="142411" x="4886325" y="3562350"/>
          <p14:tracePt t="142427" x="4886325" y="3552825"/>
          <p14:tracePt t="142445" x="4876800" y="3543300"/>
          <p14:tracePt t="142451" x="4867275" y="3543300"/>
          <p14:tracePt t="142456" x="4829175" y="3524250"/>
          <p14:tracePt t="142473" x="4810125" y="3514725"/>
          <p14:tracePt t="142490" x="4772025" y="3505200"/>
          <p14:tracePt t="142506" x="4705350" y="3467100"/>
          <p14:tracePt t="142523" x="4638675" y="3448050"/>
          <p14:tracePt t="142539" x="4581525" y="3438525"/>
          <p14:tracePt t="142557" x="4533900" y="3429000"/>
          <p14:tracePt t="142573" x="4476750" y="3419475"/>
          <p14:tracePt t="142590" x="4419600" y="3419475"/>
          <p14:tracePt t="142606" x="4343400" y="3419475"/>
          <p14:tracePt t="142623" x="4238625" y="3419475"/>
          <p14:tracePt t="142639" x="4181475" y="3419475"/>
          <p14:tracePt t="142656" x="4124325" y="3419475"/>
          <p14:tracePt t="142673" x="4095750" y="3419475"/>
          <p14:tracePt t="142690" x="4057650" y="3419475"/>
          <p14:tracePt t="142706" x="4048125" y="3429000"/>
          <p14:tracePt t="142706" x="4029075" y="3438525"/>
          <p14:tracePt t="142723" x="4019550" y="3448050"/>
          <p14:tracePt t="142739" x="3990975" y="3467100"/>
          <p14:tracePt t="142779" x="3990975" y="3476625"/>
          <p14:tracePt t="142851" x="0" y="0"/>
        </p14:tracePtLst>
        <p14:tracePtLst>
          <p14:tracePt t="147376" x="8420100" y="3600450"/>
          <p14:tracePt t="147387" x="8401050" y="3590925"/>
          <p14:tracePt t="147395" x="8391525" y="3581400"/>
          <p14:tracePt t="147406" x="8362950" y="3571875"/>
          <p14:tracePt t="147407" x="8286750" y="3543300"/>
          <p14:tracePt t="147423" x="8181975" y="3505200"/>
          <p14:tracePt t="147440" x="8048625" y="3476625"/>
          <p14:tracePt t="147456" x="7896225" y="3448050"/>
          <p14:tracePt t="147473" x="7743825" y="3438525"/>
          <p14:tracePt t="147489" x="7591425" y="3429000"/>
          <p14:tracePt t="147506" x="7448550" y="3429000"/>
          <p14:tracePt t="147523" x="7305675" y="3429000"/>
          <p14:tracePt t="147540" x="7248525" y="3429000"/>
          <p14:tracePt t="147556" x="7172325" y="3429000"/>
          <p14:tracePt t="147573" x="7067550" y="3409950"/>
          <p14:tracePt t="147589" x="6972300" y="3409950"/>
          <p14:tracePt t="147606" x="6886575" y="3409950"/>
          <p14:tracePt t="147623" x="6781800" y="3409950"/>
          <p14:tracePt t="147640" x="6677025" y="3409950"/>
          <p14:tracePt t="147656" x="6543675" y="3409950"/>
          <p14:tracePt t="147672" x="6438900" y="3429000"/>
          <p14:tracePt t="147689" x="6334125" y="3467100"/>
          <p14:tracePt t="147707" x="6219825" y="3495675"/>
          <p14:tracePt t="147723" x="6124575" y="3543300"/>
          <p14:tracePt t="147740" x="6076950" y="3571875"/>
          <p14:tracePt t="147756" x="6038850" y="3590925"/>
          <p14:tracePt t="147773" x="6010275" y="3619500"/>
          <p14:tracePt t="147789" x="5991225" y="3648075"/>
          <p14:tracePt t="147806" x="5972175" y="3676650"/>
          <p14:tracePt t="147823" x="5953125" y="3714750"/>
          <p14:tracePt t="147840" x="5943600" y="3781425"/>
          <p14:tracePt t="147856" x="5943600" y="3848100"/>
          <p14:tracePt t="147873" x="5934075" y="3905250"/>
          <p14:tracePt t="147890" x="5934075" y="3971925"/>
          <p14:tracePt t="147906" x="5934075" y="4038600"/>
          <p14:tracePt t="147922" x="5943600" y="4133850"/>
          <p14:tracePt t="147940" x="5981700" y="4210050"/>
          <p14:tracePt t="147956" x="6000750" y="4248150"/>
          <p14:tracePt t="147973" x="6038850" y="4295775"/>
          <p14:tracePt t="147989" x="6067425" y="4362450"/>
          <p14:tracePt t="148006" x="6096000" y="4400550"/>
          <p14:tracePt t="148023" x="6153150" y="4476750"/>
          <p14:tracePt t="148040" x="6172200" y="4495800"/>
          <p14:tracePt t="148056" x="6210300" y="4533900"/>
          <p14:tracePt t="148072" x="6229350" y="4552950"/>
          <p14:tracePt t="148089" x="6276975" y="4581525"/>
          <p14:tracePt t="148106" x="6324600" y="4610100"/>
          <p14:tracePt t="148123" x="6400800" y="4657725"/>
          <p14:tracePt t="148139" x="6467475" y="4686300"/>
          <p14:tracePt t="148156" x="6543675" y="4705350"/>
          <p14:tracePt t="148172" x="6657975" y="4743450"/>
          <p14:tracePt t="148188" x="6781800" y="4781550"/>
          <p14:tracePt t="148206" x="6934200" y="4829175"/>
          <p14:tracePt t="148222" x="7067550" y="4848225"/>
          <p14:tracePt t="148239" x="7219950" y="4876800"/>
          <p14:tracePt t="148256" x="7353300" y="4876800"/>
          <p14:tracePt t="148272" x="7467600" y="4886325"/>
          <p14:tracePt t="148289" x="7600950" y="4886325"/>
          <p14:tracePt t="148306" x="7772400" y="4886325"/>
          <p14:tracePt t="148322" x="8086725" y="4886325"/>
          <p14:tracePt t="148339" x="8277225" y="4857750"/>
          <p14:tracePt t="148356" x="8410575" y="4819650"/>
          <p14:tracePt t="148372" x="8515350" y="4781550"/>
          <p14:tracePt t="148389" x="8582025" y="4762500"/>
          <p14:tracePt t="148406" x="8601075" y="4733925"/>
          <p14:tracePt t="148423" x="8620125" y="4714875"/>
          <p14:tracePt t="148440" x="8639175" y="4657725"/>
          <p14:tracePt t="148456" x="8648700" y="4600575"/>
          <p14:tracePt t="148472" x="8658225" y="4533900"/>
          <p14:tracePt t="148488" x="8658225" y="4448175"/>
          <p14:tracePt t="148506" x="8677275" y="4381500"/>
          <p14:tracePt t="148523" x="8677275" y="4324350"/>
          <p14:tracePt t="148540" x="8677275" y="4267200"/>
          <p14:tracePt t="148556" x="8677275" y="4238625"/>
          <p14:tracePt t="148573" x="8677275" y="4219575"/>
          <p14:tracePt t="148588" x="8677275" y="4200525"/>
          <p14:tracePt t="148606" x="8667750" y="4171950"/>
          <p14:tracePt t="148623" x="8639175" y="4124325"/>
          <p14:tracePt t="148639" x="8601075" y="4076700"/>
          <p14:tracePt t="148656" x="8534400" y="3990975"/>
          <p14:tracePt t="148672" x="8448675" y="3924300"/>
          <p14:tracePt t="148690" x="8343900" y="3857625"/>
          <p14:tracePt t="148706" x="8172450" y="3762375"/>
          <p14:tracePt t="148723" x="8086725" y="3714750"/>
          <p14:tracePt t="148740" x="7991475" y="3667125"/>
          <p14:tracePt t="148756" x="7877175" y="3619500"/>
          <p14:tracePt t="148772" x="7800975" y="3600450"/>
          <p14:tracePt t="148789" x="7648575" y="3562350"/>
          <p14:tracePt t="148805" x="7534275" y="3552825"/>
          <p14:tracePt t="148822" x="7400925" y="3533775"/>
          <p14:tracePt t="148839" x="7258050" y="3514725"/>
          <p14:tracePt t="148856" x="7143750" y="3514725"/>
          <p14:tracePt t="148872" x="7000875" y="3514725"/>
          <p14:tracePt t="148889" x="6886575" y="3514725"/>
          <p14:tracePt t="148906" x="6791325" y="3524250"/>
          <p14:tracePt t="148922" x="6667500" y="3571875"/>
          <p14:tracePt t="148938" x="6562725" y="3619500"/>
          <p14:tracePt t="148956" x="6467475" y="3686175"/>
          <p14:tracePt t="148972" x="6391275" y="3724275"/>
          <p14:tracePt t="148989" x="6305550" y="3790950"/>
          <p14:tracePt t="149006" x="6210300" y="3886200"/>
          <p14:tracePt t="149023" x="6134100" y="3971925"/>
          <p14:tracePt t="149039" x="6076950" y="4048125"/>
          <p14:tracePt t="149056" x="6038850" y="4105275"/>
          <p14:tracePt t="149072" x="6029325" y="4143375"/>
          <p14:tracePt t="149089" x="6010275" y="4181475"/>
          <p14:tracePt t="149106" x="6010275" y="4257675"/>
          <p14:tracePt t="149123" x="6000750" y="4305300"/>
          <p14:tracePt t="149139" x="6000750" y="4362450"/>
          <p14:tracePt t="149156" x="6000750" y="4400550"/>
          <p14:tracePt t="149172" x="6000750" y="4429125"/>
          <p14:tracePt t="149189" x="6019800" y="4476750"/>
          <p14:tracePt t="149206" x="6057900" y="4524375"/>
          <p14:tracePt t="149222" x="6096000" y="4562475"/>
          <p14:tracePt t="149239" x="6124575" y="4591050"/>
          <p14:tracePt t="149256" x="6200775" y="4638675"/>
          <p14:tracePt t="149272" x="6324600" y="4705350"/>
          <p14:tracePt t="149294" x="6362700" y="4714875"/>
          <p14:tracePt t="149306" x="6457950" y="4752975"/>
          <p14:tracePt t="149323" x="6638925" y="4781550"/>
          <p14:tracePt t="149339" x="6743700" y="4791075"/>
          <p14:tracePt t="149356" x="6867525" y="4800600"/>
          <p14:tracePt t="149372" x="7019925" y="4800600"/>
          <p14:tracePt t="149389" x="7210425" y="4800600"/>
          <p14:tracePt t="149406" x="7400925" y="4800600"/>
          <p14:tracePt t="149422" x="7572375" y="4800600"/>
          <p14:tracePt t="149440" x="7686675" y="4800600"/>
          <p14:tracePt t="149456" x="7762875" y="4800600"/>
          <p14:tracePt t="149473" x="7800975" y="4800600"/>
          <p14:tracePt t="149489" x="7839075" y="4800600"/>
          <p14:tracePt t="149506" x="7896225" y="4781550"/>
          <p14:tracePt t="149523" x="7943850" y="4743450"/>
          <p14:tracePt t="149540" x="8020050" y="4705350"/>
          <p14:tracePt t="149556" x="8067675" y="4667250"/>
          <p14:tracePt t="149573" x="8105775" y="4638675"/>
          <p14:tracePt t="149589" x="8124825" y="4600575"/>
          <p14:tracePt t="149606" x="8172450" y="4543425"/>
          <p14:tracePt t="149622" x="8191500" y="4495800"/>
          <p14:tracePt t="149639" x="8220075" y="4438650"/>
          <p14:tracePt t="149656" x="8220075" y="4371975"/>
          <p14:tracePt t="149673" x="8239125" y="4305300"/>
          <p14:tracePt t="149690" x="8239125" y="4210050"/>
          <p14:tracePt t="149706" x="8239125" y="4152900"/>
          <p14:tracePt t="149706" x="8239125" y="4124325"/>
          <p14:tracePt t="149723" x="8239125" y="4095750"/>
          <p14:tracePt t="149739" x="8239125" y="4057650"/>
          <p14:tracePt t="149756" x="8210550" y="4029075"/>
          <p14:tracePt t="149772" x="8191500" y="3981450"/>
          <p14:tracePt t="149790" x="8153400" y="3943350"/>
          <p14:tracePt t="149806" x="8096250" y="3886200"/>
          <p14:tracePt t="149823" x="8010525" y="3810000"/>
          <p14:tracePt t="149839" x="7905750" y="3762375"/>
          <p14:tracePt t="149856" x="7810500" y="3705225"/>
          <p14:tracePt t="149872" x="7677150" y="3657600"/>
          <p14:tracePt t="149889" x="7543800" y="3619500"/>
          <p14:tracePt t="149906" x="7324725" y="3562350"/>
          <p14:tracePt t="149923" x="7172325" y="3524250"/>
          <p14:tracePt t="149940" x="6991350" y="3514725"/>
          <p14:tracePt t="149956" x="6810375" y="3514725"/>
          <p14:tracePt t="149972" x="6600825" y="3514725"/>
          <p14:tracePt t="149990" x="6400800" y="3514725"/>
          <p14:tracePt t="150006" x="6191250" y="3543300"/>
          <p14:tracePt t="150022" x="6000750" y="3581400"/>
          <p14:tracePt t="150039" x="5857875" y="3629025"/>
          <p14:tracePt t="150056" x="5753100" y="3667125"/>
          <p14:tracePt t="150072" x="5715000" y="3686175"/>
          <p14:tracePt t="150089" x="5695950" y="3695700"/>
          <p14:tracePt t="150106" x="5686425" y="3714750"/>
          <p14:tracePt t="150163" x="5676900" y="3733800"/>
          <p14:tracePt t="150179" x="5676900" y="3743325"/>
          <p14:tracePt t="150179" x="5667375" y="3752850"/>
          <p14:tracePt t="150189" x="5648325" y="3771900"/>
          <p14:tracePt t="150189" x="0" y="0"/>
        </p14:tracePtLst>
        <p14:tracePtLst>
          <p14:tracePt t="159418" x="8429625" y="3514725"/>
          <p14:tracePt t="159483" x="8420100" y="3514725"/>
          <p14:tracePt t="159494" x="8382000" y="3514725"/>
          <p14:tracePt t="159499" x="8305800" y="3514725"/>
          <p14:tracePt t="159507" x="8191500" y="3486150"/>
          <p14:tracePt t="159507" x="8105775" y="3486150"/>
          <p14:tracePt t="159524" x="7915275" y="3486150"/>
          <p14:tracePt t="159539" x="7696200" y="3476625"/>
          <p14:tracePt t="159555" x="7448550" y="3476625"/>
          <p14:tracePt t="159572" x="7181850" y="3476625"/>
          <p14:tracePt t="159589" x="6972300" y="3476625"/>
          <p14:tracePt t="159606" x="6829425" y="3476625"/>
          <p14:tracePt t="159622" x="6686550" y="3467100"/>
          <p14:tracePt t="159639" x="6572250" y="3467100"/>
          <p14:tracePt t="159656" x="6467475" y="3467100"/>
          <p14:tracePt t="159672" x="6353175" y="3467100"/>
          <p14:tracePt t="159690" x="6248400" y="3467100"/>
          <p14:tracePt t="159706" x="6010275" y="3543300"/>
          <p14:tracePt t="159723" x="5848350" y="3590925"/>
          <p14:tracePt t="159739" x="5638800" y="3686175"/>
          <p14:tracePt t="159756" x="5505450" y="3743325"/>
          <p14:tracePt t="159772" x="5391150" y="3810000"/>
          <p14:tracePt t="159789" x="5314950" y="3857625"/>
          <p14:tracePt t="159806" x="5286375" y="3876675"/>
          <p14:tracePt t="159823" x="5276850" y="3914775"/>
          <p14:tracePt t="159839" x="5267325" y="3943350"/>
          <p14:tracePt t="159856" x="5267325" y="3981450"/>
          <p14:tracePt t="159872" x="5267325" y="4029075"/>
          <p14:tracePt t="159890" x="5267325" y="4076700"/>
          <p14:tracePt t="159906" x="5267325" y="4152900"/>
          <p14:tracePt t="159923" x="5295900" y="4219575"/>
          <p14:tracePt t="159939" x="5324475" y="4276725"/>
          <p14:tracePt t="159956" x="5343525" y="4324350"/>
          <p14:tracePt t="159972" x="5372100" y="4352925"/>
          <p14:tracePt t="159990" x="5391150" y="4391025"/>
          <p14:tracePt t="160006" x="5410200" y="4429125"/>
          <p14:tracePt t="160023" x="5467350" y="4476750"/>
          <p14:tracePt t="160039" x="5514975" y="4524375"/>
          <p14:tracePt t="160056" x="5543550" y="4562475"/>
          <p14:tracePt t="160072" x="5591175" y="4591050"/>
          <p14:tracePt t="160089" x="5629275" y="4600575"/>
          <p14:tracePt t="160107" x="5715000" y="4657725"/>
          <p14:tracePt t="160123" x="5791200" y="4686300"/>
          <p14:tracePt t="160140" x="5867400" y="4714875"/>
          <p14:tracePt t="160156" x="5981700" y="4752975"/>
          <p14:tracePt t="160173" x="6115050" y="4791075"/>
          <p14:tracePt t="160190" x="6267450" y="4838700"/>
          <p14:tracePt t="160206" x="6419850" y="4867275"/>
          <p14:tracePt t="160222" x="6610350" y="4914900"/>
          <p14:tracePt t="160239" x="6810375" y="4943475"/>
          <p14:tracePt t="160256" x="7000875" y="4943475"/>
          <p14:tracePt t="160272" x="7191375" y="4943475"/>
          <p14:tracePt t="160290" x="7391400" y="4943475"/>
          <p14:tracePt t="160306" x="7591425" y="4943475"/>
          <p14:tracePt t="160306" x="7696200" y="4943475"/>
          <p14:tracePt t="160322" x="7905750" y="4933950"/>
          <p14:tracePt t="160340" x="8086725" y="4895850"/>
          <p14:tracePt t="160356" x="8248650" y="4867275"/>
          <p14:tracePt t="160373" x="8382000" y="4829175"/>
          <p14:tracePt t="160390" x="8524875" y="4781550"/>
          <p14:tracePt t="160406" x="8677275" y="4743450"/>
          <p14:tracePt t="160423" x="8782050" y="4705350"/>
          <p14:tracePt t="160439" x="8848725" y="4667250"/>
          <p14:tracePt t="160456" x="8867775" y="4648200"/>
          <p14:tracePt t="160472" x="8896350" y="4629150"/>
          <p14:tracePt t="160489" x="8924925" y="4572000"/>
          <p14:tracePt t="160506" x="8963025" y="4524375"/>
          <p14:tracePt t="160522" x="8991600" y="4448175"/>
          <p14:tracePt t="160539" x="9001125" y="4400550"/>
          <p14:tracePt t="160556" x="9001125" y="4352925"/>
          <p14:tracePt t="160573" x="9001125" y="4305300"/>
          <p14:tracePt t="160589" x="9001125" y="4248150"/>
          <p14:tracePt t="160606" x="9001125" y="4200525"/>
          <p14:tracePt t="160622" x="8991600" y="4133850"/>
          <p14:tracePt t="160639" x="8972550" y="4086225"/>
          <p14:tracePt t="160656" x="8943975" y="4048125"/>
          <p14:tracePt t="160673" x="8905875" y="3981450"/>
          <p14:tracePt t="160690" x="8858250" y="3905250"/>
          <p14:tracePt t="160707" x="8801100" y="3838575"/>
          <p14:tracePt t="160707" x="8782050" y="3819525"/>
          <p14:tracePt t="160723" x="8724900" y="3771900"/>
          <p14:tracePt t="160740" x="8658225" y="3733800"/>
          <p14:tracePt t="160756" x="8582025" y="3695700"/>
          <p14:tracePt t="160773" x="8477250" y="3667125"/>
          <p14:tracePt t="160789" x="8362950" y="3638550"/>
          <p14:tracePt t="160806" x="8239125" y="3629025"/>
          <p14:tracePt t="160822" x="8077200" y="3609975"/>
          <p14:tracePt t="160839" x="7877175" y="3609975"/>
          <p14:tracePt t="160856" x="7648575" y="3609975"/>
          <p14:tracePt t="160873" x="7419975" y="3609975"/>
          <p14:tracePt t="160890" x="7210425" y="3609975"/>
          <p14:tracePt t="160907" x="7010400" y="3609975"/>
          <p14:tracePt t="160923" x="6696075" y="3667125"/>
          <p14:tracePt t="160940" x="6486525" y="3724275"/>
          <p14:tracePt t="160956" x="6353175" y="3762375"/>
          <p14:tracePt t="160973" x="6238875" y="3810000"/>
          <p14:tracePt t="160989" x="6115050" y="3867150"/>
          <p14:tracePt t="161006" x="6048375" y="3924300"/>
          <p14:tracePt t="161023" x="5991225" y="3981450"/>
          <p14:tracePt t="161039" x="5962650" y="4010025"/>
          <p14:tracePt t="161056" x="5943600" y="4048125"/>
          <p14:tracePt t="161073" x="5924550" y="4076700"/>
          <p14:tracePt t="161089" x="5905500" y="4114800"/>
          <p14:tracePt t="161106" x="5905500" y="4143375"/>
          <p14:tracePt t="161122" x="5905500" y="4210050"/>
          <p14:tracePt t="161139" x="5905500" y="4248150"/>
          <p14:tracePt t="161156" x="5905500" y="4305300"/>
          <p14:tracePt t="161172" x="5905500" y="4343400"/>
          <p14:tracePt t="161189" x="5943600" y="4410075"/>
          <p14:tracePt t="161206" x="5981700" y="4467225"/>
          <p14:tracePt t="161222" x="6048375" y="4524375"/>
          <p14:tracePt t="161240" x="6143625" y="4591050"/>
          <p14:tracePt t="161256" x="6200775" y="4610100"/>
          <p14:tracePt t="161273" x="6248400" y="4648200"/>
          <p14:tracePt t="161290" x="6324600" y="4648200"/>
          <p14:tracePt t="161306" x="6410325" y="4686300"/>
          <p14:tracePt t="161323" x="6581775" y="4714875"/>
          <p14:tracePt t="161340" x="6686550" y="4724400"/>
          <p14:tracePt t="161355" x="6819900" y="4743450"/>
          <p14:tracePt t="161373" x="6905625" y="4762500"/>
          <p14:tracePt t="161390" x="7019925" y="4772025"/>
          <p14:tracePt t="161406" x="7134225" y="4781550"/>
          <p14:tracePt t="161422" x="7267575" y="4800600"/>
          <p14:tracePt t="161440" x="7372350" y="4819650"/>
          <p14:tracePt t="161456" x="7477125" y="4819650"/>
          <p14:tracePt t="161473" x="7572375" y="4829175"/>
          <p14:tracePt t="161489" x="7658100" y="4829175"/>
          <p14:tracePt t="161506" x="7791450" y="4829175"/>
          <p14:tracePt t="161522" x="7953375" y="4829175"/>
          <p14:tracePt t="161539" x="8067675" y="4829175"/>
          <p14:tracePt t="161556" x="8210550" y="4829175"/>
          <p14:tracePt t="161573" x="8382000" y="4781550"/>
          <p14:tracePt t="161589" x="8553450" y="4733925"/>
          <p14:tracePt t="161606" x="8705850" y="4676775"/>
          <p14:tracePt t="161622" x="8791575" y="4638675"/>
          <p14:tracePt t="161639" x="8848725" y="4600575"/>
          <p14:tracePt t="161656" x="8877300" y="4572000"/>
          <p14:tracePt t="161672" x="8896350" y="4524375"/>
          <p14:tracePt t="161690" x="8915400" y="4457700"/>
          <p14:tracePt t="161705" x="8934450" y="4371975"/>
          <p14:tracePt t="161722" x="8963025" y="4219575"/>
          <p14:tracePt t="161739" x="8963025" y="4152900"/>
          <p14:tracePt t="161755" x="8963025" y="4105275"/>
          <p14:tracePt t="161772" x="8963025" y="4067175"/>
          <p14:tracePt t="161789" x="8943975" y="4019550"/>
          <p14:tracePt t="161805" x="8915400" y="3962400"/>
          <p14:tracePt t="161822" x="8877300" y="3905250"/>
          <p14:tracePt t="161839" x="8839200" y="3867150"/>
          <p14:tracePt t="161855" x="8782050" y="3800475"/>
          <p14:tracePt t="161872" x="8715375" y="3743325"/>
          <p14:tracePt t="161889" x="8620125" y="3705225"/>
          <p14:tracePt t="161905" x="8534400" y="3657600"/>
          <p14:tracePt t="161922" x="8382000" y="3571875"/>
          <p14:tracePt t="161939" x="8248650" y="3562350"/>
          <p14:tracePt t="161955" x="8115300" y="3533775"/>
          <p14:tracePt t="161972" x="7972425" y="3524250"/>
          <p14:tracePt t="161989" x="7848600" y="3524250"/>
          <p14:tracePt t="162006" x="7734300" y="3524250"/>
          <p14:tracePt t="162022" x="7600950" y="3524250"/>
          <p14:tracePt t="162039" x="7477125" y="3524250"/>
          <p14:tracePt t="162056" x="7343775" y="3524250"/>
          <p14:tracePt t="162072" x="7239000" y="3524250"/>
          <p14:tracePt t="162089" x="7134225" y="3543300"/>
          <p14:tracePt t="162105" x="7019925" y="3581400"/>
          <p14:tracePt t="162122" x="6867525" y="3638550"/>
          <p14:tracePt t="162138" x="6743700" y="3705225"/>
          <p14:tracePt t="162155" x="6648450" y="3762375"/>
          <p14:tracePt t="162172" x="6543675" y="3829050"/>
          <p14:tracePt t="162189" x="6477000" y="3876675"/>
          <p14:tracePt t="162206" x="6410325" y="3943350"/>
          <p14:tracePt t="162222" x="6343650" y="3990975"/>
          <p14:tracePt t="162239" x="6276975" y="4067175"/>
          <p14:tracePt t="162255" x="6219825" y="4162425"/>
          <p14:tracePt t="162272" x="6181725" y="4210050"/>
          <p14:tracePt t="162289" x="6172200" y="4229100"/>
          <p14:tracePt t="162306" x="6143625" y="4286250"/>
          <p14:tracePt t="162323" x="6134100" y="4343400"/>
          <p14:tracePt t="162339" x="6134100" y="4371975"/>
          <p14:tracePt t="162356" x="6134100" y="4400550"/>
          <p14:tracePt t="162373" x="6134100" y="4438650"/>
          <p14:tracePt t="162390" x="6134100" y="4486275"/>
          <p14:tracePt t="162406" x="6134100" y="4524375"/>
          <p14:tracePt t="162423" x="6143625" y="4552950"/>
          <p14:tracePt t="162440" x="6153150" y="4591050"/>
          <p14:tracePt t="162456" x="6181725" y="4629150"/>
          <p14:tracePt t="162473" x="6200775" y="4648200"/>
          <p14:tracePt t="162489" x="6238875" y="4676775"/>
          <p14:tracePt t="162506" x="6267450" y="4705350"/>
          <p14:tracePt t="162523" x="6343650" y="4733925"/>
          <p14:tracePt t="162539" x="6429375" y="4762500"/>
          <p14:tracePt t="162556" x="6505575" y="4800600"/>
          <p14:tracePt t="162572" x="6581775" y="4819650"/>
          <p14:tracePt t="162589" x="6638925" y="4829175"/>
          <p14:tracePt t="162606" x="6724650" y="4838700"/>
          <p14:tracePt t="162623" x="6838950" y="4848225"/>
          <p14:tracePt t="162639" x="6934200" y="4867275"/>
          <p14:tracePt t="162656" x="7077075" y="4867275"/>
          <p14:tracePt t="162672" x="7200900" y="4867275"/>
          <p14:tracePt t="162689" x="7381875" y="4867275"/>
          <p14:tracePt t="162705" x="7553325" y="4867275"/>
          <p14:tracePt t="162722" x="7781925" y="4867275"/>
          <p14:tracePt t="162739" x="7915275" y="4867275"/>
          <p14:tracePt t="162755" x="8067675" y="4848225"/>
          <p14:tracePt t="162772" x="8220075" y="4810125"/>
          <p14:tracePt t="162789" x="8334375" y="4781550"/>
          <p14:tracePt t="162805" x="8410575" y="4752975"/>
          <p14:tracePt t="162822" x="8477250" y="4733925"/>
          <p14:tracePt t="162839" x="8534400" y="4695825"/>
          <p14:tracePt t="162856" x="8601075" y="4638675"/>
          <p14:tracePt t="162873" x="8667750" y="4591050"/>
          <p14:tracePt t="162889" x="8715375" y="4552950"/>
          <p14:tracePt t="162906" x="8743950" y="4495800"/>
          <p14:tracePt t="162923" x="8772525" y="4448175"/>
          <p14:tracePt t="162940" x="8782050" y="4400550"/>
          <p14:tracePt t="162957" x="8782050" y="4362450"/>
          <p14:tracePt t="162972" x="8782050" y="4333875"/>
          <p14:tracePt t="162989" x="8782050" y="4276725"/>
          <p14:tracePt t="163005" x="8782050" y="4229100"/>
          <p14:tracePt t="163023" x="8753475" y="4191000"/>
          <p14:tracePt t="163039" x="8724900" y="4133850"/>
          <p14:tracePt t="163056" x="8686800" y="4067175"/>
          <p14:tracePt t="163072" x="8639175" y="4019550"/>
          <p14:tracePt t="163090" x="8591550" y="3952875"/>
          <p14:tracePt t="163105" x="8496300" y="3857625"/>
          <p14:tracePt t="163123" x="8448675" y="3819525"/>
          <p14:tracePt t="163139" x="8372475" y="3771900"/>
          <p14:tracePt t="163156" x="8286750" y="3733800"/>
          <p14:tracePt t="163173" x="8201025" y="3695700"/>
          <p14:tracePt t="163190" x="8086725" y="3648075"/>
          <p14:tracePt t="163206" x="7991475" y="3629025"/>
          <p14:tracePt t="163222" x="7867650" y="3590925"/>
          <p14:tracePt t="163239" x="7753350" y="3552825"/>
          <p14:tracePt t="163255" x="7639050" y="3533775"/>
          <p14:tracePt t="163272" x="7524750" y="3495675"/>
          <p14:tracePt t="163290" x="7410450" y="3457575"/>
          <p14:tracePt t="163306" x="7239000" y="3438525"/>
          <p14:tracePt t="163323" x="7105650" y="3409950"/>
          <p14:tracePt t="163339" x="7019925" y="3409950"/>
          <p14:tracePt t="163356" x="6924675" y="3409950"/>
          <p14:tracePt t="163373" x="6848475" y="3409950"/>
          <p14:tracePt t="163390" x="6762750" y="3419475"/>
          <p14:tracePt t="163406" x="6667500" y="3438525"/>
          <p14:tracePt t="163422" x="6581775" y="3486150"/>
          <p14:tracePt t="163440" x="6467475" y="3524250"/>
          <p14:tracePt t="163456" x="6381750" y="3590925"/>
          <p14:tracePt t="163473" x="6248400" y="3686175"/>
          <p14:tracePt t="163490" x="6143625" y="3771900"/>
          <p14:tracePt t="163505" x="6029325" y="3886200"/>
          <p14:tracePt t="163505" x="5991225" y="3924300"/>
          <p14:tracePt t="163522" x="5905500" y="4029075"/>
          <p14:tracePt t="163539" x="5829300" y="4143375"/>
          <p14:tracePt t="163556" x="5791200" y="4248150"/>
          <p14:tracePt t="163572" x="5753100" y="4343400"/>
          <p14:tracePt t="163589" x="5734050" y="4419600"/>
          <p14:tracePt t="163606" x="5734050" y="4495800"/>
          <p14:tracePt t="163622" x="5734050" y="4552950"/>
          <p14:tracePt t="163639" x="5734050" y="4600575"/>
          <p14:tracePt t="163656" x="5734050" y="4638675"/>
          <p14:tracePt t="163672" x="5734050" y="4676775"/>
          <p14:tracePt t="163690" x="5734050" y="4705350"/>
          <p14:tracePt t="163690" x="5743575" y="4714875"/>
          <p14:tracePt t="163707" x="5743575" y="4733925"/>
          <p14:tracePt t="163722" x="5800725" y="4791075"/>
          <p14:tracePt t="163740" x="5848350" y="4857750"/>
          <p14:tracePt t="163756" x="5924550" y="4895850"/>
          <p14:tracePt t="163772" x="5991225" y="4914900"/>
          <p14:tracePt t="163790" x="6115050" y="4962525"/>
          <p14:tracePt t="163806" x="6267450" y="4991100"/>
          <p14:tracePt t="163823" x="6477000" y="5000625"/>
          <p14:tracePt t="163839" x="6667500" y="5000625"/>
          <p14:tracePt t="163856" x="6867525" y="5000625"/>
          <p14:tracePt t="163872" x="7067550" y="5000625"/>
          <p14:tracePt t="163890" x="7277100" y="5000625"/>
          <p14:tracePt t="163906" x="7477125" y="5000625"/>
          <p14:tracePt t="163906" x="7591425" y="4991100"/>
          <p14:tracePt t="163923" x="7772400" y="4943475"/>
          <p14:tracePt t="163940" x="7981950" y="4886325"/>
          <p14:tracePt t="163956" x="8153400" y="4810125"/>
          <p14:tracePt t="163973" x="8315325" y="4733925"/>
          <p14:tracePt t="163989" x="8448675" y="4686300"/>
          <p14:tracePt t="164006" x="8524875" y="4629150"/>
          <p14:tracePt t="164022" x="8562975" y="4600575"/>
          <p14:tracePt t="164040" x="8572500" y="4581525"/>
          <p14:tracePt t="164056" x="8572500" y="4552950"/>
          <p14:tracePt t="164073" x="8572500" y="4505325"/>
          <p14:tracePt t="164089" x="8572500" y="4438650"/>
          <p14:tracePt t="164106" x="8572500" y="4362450"/>
          <p14:tracePt t="164122" x="8572500" y="4257675"/>
          <p14:tracePt t="164140" x="8562975" y="4191000"/>
          <p14:tracePt t="164156" x="8515350" y="4105275"/>
          <p14:tracePt t="164173" x="8477250" y="4010025"/>
          <p14:tracePt t="164189" x="8420100" y="3933825"/>
          <p14:tracePt t="164206" x="8343900" y="3838575"/>
          <p14:tracePt t="164222" x="8277225" y="3771900"/>
          <p14:tracePt t="164239" x="8201025" y="3705225"/>
          <p14:tracePt t="164255" x="8086725" y="3629025"/>
          <p14:tracePt t="164255" x="8039100" y="3609975"/>
          <p14:tracePt t="164275" x="7934325" y="3562350"/>
          <p14:tracePt t="164296" x="7877175" y="3533775"/>
          <p14:tracePt t="164305" x="7791450" y="3514725"/>
          <p14:tracePt t="164322" x="7677150" y="3486150"/>
          <p14:tracePt t="164339" x="7581900" y="3476625"/>
          <p14:tracePt t="164355" x="7515225" y="3476625"/>
          <p14:tracePt t="164372" x="7477125" y="3476625"/>
          <p14:tracePt t="164388" x="7381875" y="3476625"/>
          <p14:tracePt t="164405" x="7277100" y="3476625"/>
          <p14:tracePt t="164422" x="7172325" y="3505200"/>
          <p14:tracePt t="164439" x="7067550" y="3543300"/>
          <p14:tracePt t="164455" x="6972300" y="3590925"/>
          <p14:tracePt t="164472" x="6867525" y="3648075"/>
          <p14:tracePt t="164488" x="6753225" y="3733800"/>
          <p14:tracePt t="164505" x="6638925" y="3819525"/>
          <p14:tracePt t="164522" x="6467475" y="3943350"/>
          <p14:tracePt t="164539" x="6362700" y="4029075"/>
          <p14:tracePt t="164555" x="6305550" y="4086225"/>
          <p14:tracePt t="164572" x="6248400" y="4152900"/>
          <p14:tracePt t="164589" x="6219825" y="4219575"/>
          <p14:tracePt t="164605" x="6210300" y="4248150"/>
          <p14:tracePt t="164622" x="6200775" y="4267200"/>
          <p14:tracePt t="164639" x="6200775" y="4276725"/>
          <p14:tracePt t="164721" x="0" y="0"/>
        </p14:tracePtLst>
        <p14:tracePtLst>
          <p14:tracePt t="169910" x="285750" y="3324225"/>
          <p14:tracePt t="170027" x="314325" y="3324225"/>
          <p14:tracePt t="170034" x="371475" y="3324225"/>
          <p14:tracePt t="170043" x="447675" y="3324225"/>
          <p14:tracePt t="170043" x="504825" y="3324225"/>
          <p14:tracePt t="170056" x="609600" y="3324225"/>
          <p14:tracePt t="170072" x="723900" y="3333750"/>
          <p14:tracePt t="170089" x="857250" y="3362325"/>
          <p14:tracePt t="170106" x="962025" y="3371850"/>
          <p14:tracePt t="170122" x="1057275" y="3390900"/>
          <p14:tracePt t="170140" x="1085850" y="3390900"/>
          <p14:tracePt t="170156" x="1104900" y="3400425"/>
          <p14:tracePt t="170173" x="1162050" y="3409950"/>
          <p14:tracePt t="170190" x="1228725" y="3419475"/>
          <p14:tracePt t="170207" x="1333500" y="3438525"/>
          <p14:tracePt t="170222" x="1409700" y="3438525"/>
          <p14:tracePt t="170239" x="1504950" y="3438525"/>
          <p14:tracePt t="170256" x="1590675" y="3438525"/>
          <p14:tracePt t="170273" x="1676400" y="3438525"/>
          <p14:tracePt t="170289" x="1733550" y="3438525"/>
          <p14:tracePt t="170305" x="1771650" y="3448050"/>
          <p14:tracePt t="170305" x="1790700" y="3457575"/>
          <p14:tracePt t="170323" x="1828800" y="3457575"/>
          <p14:tracePt t="170340" x="1866900" y="3457575"/>
          <p14:tracePt t="170356" x="1924050" y="3476625"/>
          <p14:tracePt t="170373" x="1952625" y="3476625"/>
          <p14:tracePt t="170389" x="1962150" y="3476625"/>
          <p14:tracePt t="170539" x="0" y="0"/>
        </p14:tracePtLst>
        <p14:tracePtLst>
          <p14:tracePt t="173575" x="352425" y="4324350"/>
          <p14:tracePt t="173747" x="361950" y="4324350"/>
          <p14:tracePt t="173760" x="390525" y="4324350"/>
          <p14:tracePt t="173763" x="419100" y="4324350"/>
          <p14:tracePt t="173772" x="466725" y="4333875"/>
          <p14:tracePt t="173789" x="514350" y="4333875"/>
          <p14:tracePt t="173806" x="533400" y="4333875"/>
          <p14:tracePt t="173822" x="552450" y="4343400"/>
          <p14:tracePt t="173839" x="581025" y="4343400"/>
          <p14:tracePt t="173856" x="619125" y="4352925"/>
          <p14:tracePt t="173873" x="657225" y="4352925"/>
          <p14:tracePt t="173889" x="704850" y="4362450"/>
          <p14:tracePt t="173906" x="762000" y="4371975"/>
          <p14:tracePt t="173923" x="800100" y="4371975"/>
          <p14:tracePt t="173939" x="828675" y="4371975"/>
          <p14:tracePt t="173956" x="847725" y="4371975"/>
          <p14:tracePt t="173973" x="876300" y="4371975"/>
          <p14:tracePt t="173989" x="904875" y="4371975"/>
          <p14:tracePt t="174006" x="933450" y="4381500"/>
          <p14:tracePt t="174023" x="952500" y="4381500"/>
          <p14:tracePt t="174039" x="971550" y="4381500"/>
          <p14:tracePt t="174055" x="990600" y="4381500"/>
          <p14:tracePt t="174072" x="1009650" y="4381500"/>
          <p14:tracePt t="174089" x="1038225" y="4381500"/>
          <p14:tracePt t="174106" x="1076325" y="4381500"/>
          <p14:tracePt t="174123" x="1114425" y="4381500"/>
          <p14:tracePt t="174140" x="1133475" y="4381500"/>
          <p14:tracePt t="174156" x="1171575" y="4381500"/>
          <p14:tracePt t="174173" x="1200150" y="4381500"/>
          <p14:tracePt t="174189" x="1228725" y="4381500"/>
          <p14:tracePt t="174206" x="1266825" y="4381500"/>
          <p14:tracePt t="174223" x="1295400" y="4381500"/>
          <p14:tracePt t="174240" x="1323975" y="4381500"/>
          <p14:tracePt t="174255" x="1352550" y="4381500"/>
          <p14:tracePt t="174275" x="1362075" y="4381500"/>
          <p14:tracePt t="174307" x="1371600" y="4381500"/>
          <p14:tracePt t="174308" x="1381125" y="4381500"/>
          <p14:tracePt t="174322" x="1409700" y="4381500"/>
          <p14:tracePt t="174339" x="1438275" y="4381500"/>
          <p14:tracePt t="174356" x="1476375" y="4400550"/>
          <p14:tracePt t="174372" x="1495425" y="4400550"/>
          <p14:tracePt t="174389" x="1514475" y="4400550"/>
          <p14:tracePt t="174405" x="1524000" y="4400550"/>
          <p14:tracePt t="174564" x="0" y="0"/>
        </p14:tracePtLst>
        <p14:tracePtLst>
          <p14:tracePt t="175386" x="428625" y="4524375"/>
          <p14:tracePt t="175523" x="447675" y="4524375"/>
          <p14:tracePt t="175531" x="485775" y="4524375"/>
          <p14:tracePt t="175539" x="514350" y="4524375"/>
          <p14:tracePt t="175548" x="571500" y="4524375"/>
          <p14:tracePt t="175556" x="619125" y="4524375"/>
          <p14:tracePt t="175572" x="638175" y="4524375"/>
          <p14:tracePt t="175589" x="657225" y="4524375"/>
          <p14:tracePt t="175606" x="685800" y="4524375"/>
          <p14:tracePt t="175623" x="714375" y="4524375"/>
          <p14:tracePt t="175639" x="742950" y="4524375"/>
          <p14:tracePt t="175656" x="752475" y="4524375"/>
          <p14:tracePt t="175673" x="771525" y="4524375"/>
          <p14:tracePt t="175689" x="781050" y="4524375"/>
          <p14:tracePt t="175706" x="809625" y="4524375"/>
          <p14:tracePt t="175723" x="828675" y="4524375"/>
          <p14:tracePt t="175739" x="847725" y="4524375"/>
          <p14:tracePt t="175756" x="876300" y="4524375"/>
          <p14:tracePt t="175772" x="904875" y="4524375"/>
          <p14:tracePt t="175789" x="942975" y="4524375"/>
          <p14:tracePt t="175806" x="971550" y="4524375"/>
          <p14:tracePt t="175822" x="1000125" y="4524375"/>
          <p14:tracePt t="175839" x="1019175" y="4524375"/>
          <p14:tracePt t="175855" x="1028700" y="4524375"/>
          <p14:tracePt t="175872" x="1047750" y="4524375"/>
          <p14:tracePt t="175889" x="1057275" y="4524375"/>
          <p14:tracePt t="175906" x="1076325" y="4524375"/>
          <p14:tracePt t="175922" x="1104900" y="4533900"/>
          <p14:tracePt t="175939" x="1114425" y="4533900"/>
          <p14:tracePt t="175956" x="1152525" y="4543425"/>
          <p14:tracePt t="175972" x="1181100" y="4543425"/>
          <p14:tracePt t="175989" x="1209675" y="4543425"/>
          <p14:tracePt t="176006" x="1228725" y="4543425"/>
          <p14:tracePt t="176023" x="1238250" y="4552950"/>
          <p14:tracePt t="176039" x="1266825" y="4552950"/>
          <p14:tracePt t="176056" x="1295400" y="4552950"/>
          <p14:tracePt t="176072" x="1323975" y="4562475"/>
          <p14:tracePt t="176089" x="1362075" y="4572000"/>
          <p14:tracePt t="176106" x="1381125" y="4572000"/>
          <p14:tracePt t="176123" x="1390650" y="4572000"/>
          <p14:tracePt t="176139" x="1409700" y="4572000"/>
          <p14:tracePt t="176156" x="1428750" y="4581525"/>
          <p14:tracePt t="176173" x="1438275" y="4581525"/>
          <p14:tracePt t="176211" x="1447800" y="4581525"/>
          <p14:tracePt t="176874" x="0" y="0"/>
        </p14:tracePtLst>
        <p14:tracePtLst>
          <p14:tracePt t="182649" x="2105025" y="4248150"/>
          <p14:tracePt t="182899" x="2114550" y="4248150"/>
          <p14:tracePt t="182906" x="2143125" y="4248150"/>
          <p14:tracePt t="182922" x="2162175" y="4248150"/>
          <p14:tracePt t="182923" x="2238375" y="4248150"/>
          <p14:tracePt t="182939" x="2295525" y="4248150"/>
          <p14:tracePt t="182955" x="2333625" y="4248150"/>
          <p14:tracePt t="182972" x="2371725" y="4248150"/>
          <p14:tracePt t="182989" x="2381250" y="4248150"/>
          <p14:tracePt t="183005" x="2390775" y="4248150"/>
          <p14:tracePt t="183022" x="2400300" y="4248150"/>
          <p14:tracePt t="183038" x="2409825" y="4248150"/>
          <p14:tracePt t="183056" x="2419350" y="4248150"/>
          <p14:tracePt t="183072" x="2438400" y="4248150"/>
          <p14:tracePt t="183088" x="2457450" y="4248150"/>
          <p14:tracePt t="183105" x="2524125" y="4248150"/>
          <p14:tracePt t="183123" x="2581275" y="4248150"/>
          <p14:tracePt t="183139" x="2619375" y="4248150"/>
          <p14:tracePt t="183156" x="2647950" y="4248150"/>
          <p14:tracePt t="183172" x="2676525" y="4248150"/>
          <p14:tracePt t="183189" x="2695575" y="4248150"/>
          <p14:tracePt t="183206" x="2714625" y="4248150"/>
          <p14:tracePt t="183222" x="2733675" y="4248150"/>
          <p14:tracePt t="183258" x="2743200" y="4248150"/>
          <p14:tracePt t="183270" x="2752725" y="4248150"/>
          <p14:tracePt t="183277" x="2762250" y="4248150"/>
          <p14:tracePt t="183289" x="2771775" y="4248150"/>
          <p14:tracePt t="183306" x="2790825" y="4248150"/>
          <p14:tracePt t="183322" x="2809875" y="4238625"/>
          <p14:tracePt t="183340" x="2819400" y="4238625"/>
          <p14:tracePt t="183355" x="2828925" y="4238625"/>
          <p14:tracePt t="183373" x="2838450" y="4238625"/>
          <p14:tracePt t="183389" x="2847975" y="4238625"/>
          <p14:tracePt t="183603" x="2857500" y="4238625"/>
          <p14:tracePt t="183611" x="2876550" y="4238625"/>
          <p14:tracePt t="183619" x="2895600" y="4238625"/>
          <p14:tracePt t="183627" x="2971800" y="4238625"/>
          <p14:tracePt t="183639" x="3038475" y="4238625"/>
          <p14:tracePt t="183655" x="3076575" y="4238625"/>
          <p14:tracePt t="183672" x="3114675" y="4238625"/>
          <p14:tracePt t="183878" x="0" y="0"/>
        </p14:tracePtLst>
        <p14:tracePtLst>
          <p14:tracePt t="184891" x="2219325" y="4429125"/>
          <p14:tracePt t="185051" x="2228850" y="4429125"/>
          <p14:tracePt t="185075" x="2247900" y="4429125"/>
          <p14:tracePt t="185082" x="2266950" y="4429125"/>
          <p14:tracePt t="185091" x="2286000" y="4429125"/>
          <p14:tracePt t="185091" x="2314575" y="4429125"/>
          <p14:tracePt t="185106" x="2343150" y="4429125"/>
          <p14:tracePt t="185122" x="2419350" y="4429125"/>
          <p14:tracePt t="185138" x="2466975" y="4429125"/>
          <p14:tracePt t="185155" x="2505075" y="4429125"/>
          <p14:tracePt t="185172" x="2571750" y="4429125"/>
          <p14:tracePt t="185189" x="2647950" y="4429125"/>
          <p14:tracePt t="185206" x="2733675" y="4410075"/>
          <p14:tracePt t="185223" x="2790825" y="4391025"/>
          <p14:tracePt t="185239" x="2828925" y="4391025"/>
          <p14:tracePt t="185256" x="2867025" y="4391025"/>
          <p14:tracePt t="185273" x="2914650" y="4381500"/>
          <p14:tracePt t="185290" x="2971800" y="4371975"/>
          <p14:tracePt t="185306" x="2981325" y="4371975"/>
          <p14:tracePt t="185323" x="3000375" y="4362450"/>
          <p14:tracePt t="185339" x="3009900" y="4362450"/>
          <p14:tracePt t="185356" x="3019425" y="4362450"/>
          <p14:tracePt t="185372" x="3028950" y="4362450"/>
          <p14:tracePt t="185811" x="3038475" y="4362450"/>
          <p14:tracePt t="185819" x="3048000" y="4362450"/>
          <p14:tracePt t="185826" x="3057525" y="4362450"/>
          <p14:tracePt t="185875" x="3076575" y="4362450"/>
          <p14:tracePt t="185883" x="3114675" y="4362450"/>
          <p14:tracePt t="185891" x="3133725" y="4362450"/>
          <p14:tracePt t="185905" x="3162300" y="4362450"/>
          <p14:tracePt t="185906" x="3238500" y="4343400"/>
          <p14:tracePt t="185906" x="3257550" y="4333875"/>
          <p14:tracePt t="185923" x="3286125" y="4305300"/>
          <p14:tracePt t="185939" x="3314700" y="4257675"/>
          <p14:tracePt t="185970" x="3324225" y="4248150"/>
          <p14:tracePt t="185972" x="3324225" y="4229100"/>
          <p14:tracePt t="186010" x="3324225" y="4219575"/>
          <p14:tracePt t="186026" x="3324225" y="4210050"/>
          <p14:tracePt t="186035" x="3324225" y="4200525"/>
          <p14:tracePt t="186043" x="3314700" y="4191000"/>
          <p14:tracePt t="186055" x="3314700" y="4181475"/>
          <p14:tracePt t="186072" x="3305175" y="4171950"/>
          <p14:tracePt t="186089" x="3295650" y="4162425"/>
          <p14:tracePt t="186105" x="3276600" y="4143375"/>
          <p14:tracePt t="186122" x="3248025" y="4124325"/>
          <p14:tracePt t="186139" x="3219450" y="4095750"/>
          <p14:tracePt t="186155" x="3190875" y="4086225"/>
          <p14:tracePt t="186172" x="3162300" y="4076700"/>
          <p14:tracePt t="186188" x="3133725" y="4057650"/>
          <p14:tracePt t="186206" x="3114675" y="4057650"/>
          <p14:tracePt t="186222" x="3095625" y="4057650"/>
          <p14:tracePt t="186239" x="3086100" y="4057650"/>
          <p14:tracePt t="186256" x="3067050" y="4057650"/>
          <p14:tracePt t="186272" x="3038475" y="4057650"/>
          <p14:tracePt t="186289" x="3009900" y="4057650"/>
          <p14:tracePt t="186305" x="2962275" y="4057650"/>
          <p14:tracePt t="186322" x="2933700" y="4067175"/>
          <p14:tracePt t="186339" x="2933700" y="4076700"/>
          <p14:tracePt t="186356" x="2914650" y="4086225"/>
          <p14:tracePt t="186372" x="2895600" y="4095750"/>
          <p14:tracePt t="186389" x="2867025" y="4124325"/>
          <p14:tracePt t="186406" x="2828925" y="4171950"/>
          <p14:tracePt t="186422" x="2809875" y="4191000"/>
          <p14:tracePt t="186439" x="2800350" y="4219575"/>
          <p14:tracePt t="186456" x="2781300" y="4238625"/>
          <p14:tracePt t="186472" x="2771775" y="4257675"/>
          <p14:tracePt t="186489" x="2771775" y="4267200"/>
          <p14:tracePt t="186505" x="2771775" y="4276725"/>
          <p14:tracePt t="186522" x="2771775" y="4295775"/>
          <p14:tracePt t="186539" x="2771775" y="4305300"/>
          <p14:tracePt t="186556" x="2771775" y="4324350"/>
          <p14:tracePt t="186572" x="2771775" y="4343400"/>
          <p14:tracePt t="186589" x="2771775" y="4352925"/>
          <p14:tracePt t="186606" x="2771775" y="4371975"/>
          <p14:tracePt t="186622" x="2781300" y="4381500"/>
          <p14:tracePt t="186639" x="2781300" y="4391025"/>
          <p14:tracePt t="186656" x="2809875" y="4400550"/>
          <p14:tracePt t="186672" x="2828925" y="4400550"/>
          <p14:tracePt t="186689" x="2838450" y="4410075"/>
          <p14:tracePt t="186706" x="2867025" y="4419600"/>
          <p14:tracePt t="186722" x="2876550" y="4419600"/>
          <p14:tracePt t="186739" x="2895600" y="4419600"/>
          <p14:tracePt t="186779" x="2905125" y="4419600"/>
          <p14:tracePt t="186787" x="2914650" y="4419600"/>
          <p14:tracePt t="186805" x="2924175" y="4419600"/>
          <p14:tracePt t="186806" x="2933700" y="4419600"/>
          <p14:tracePt t="186859" x="2943225" y="4419600"/>
          <p14:tracePt t="186891" x="2952750" y="4419600"/>
          <p14:tracePt t="186899" x="2962275" y="4419600"/>
          <p14:tracePt t="186907" x="2971800" y="4419600"/>
          <p14:tracePt t="186922" x="2990850" y="4419600"/>
          <p14:tracePt t="186931" x="3000375" y="4419600"/>
          <p14:tracePt t="186971" x="3009900" y="4419600"/>
          <p14:tracePt t="186979" x="3019425" y="4419600"/>
          <p14:tracePt t="186987" x="3028950" y="4419600"/>
          <p14:tracePt t="186995" x="3048000" y="4419600"/>
          <p14:tracePt t="187005" x="3057525" y="4419600"/>
          <p14:tracePt t="187043" x="3067050" y="4419600"/>
          <p14:tracePt t="187098" x="3086100" y="4419600"/>
          <p14:tracePt t="187131" x="3095625" y="4419600"/>
          <p14:tracePt t="187155" x="3105150" y="4419600"/>
          <p14:tracePt t="187163" x="3114675" y="4410075"/>
          <p14:tracePt t="187427" x="3124200" y="4410075"/>
          <p14:tracePt t="187665" x="0" y="0"/>
        </p14:tracePtLst>
        <p14:tracePtLst>
          <p14:tracePt t="188850" x="1809750" y="4600575"/>
          <p14:tracePt t="188874" x="1819275" y="4600575"/>
          <p14:tracePt t="188907" x="1828800" y="4600575"/>
          <p14:tracePt t="188915" x="1857375" y="4619625"/>
          <p14:tracePt t="188923" x="1905000" y="4619625"/>
          <p14:tracePt t="188923" x="2028825" y="4629150"/>
          <p14:tracePt t="188939" x="2171700" y="4629150"/>
          <p14:tracePt t="188955" x="2314575" y="4629150"/>
          <p14:tracePt t="188972" x="2438400" y="4629150"/>
          <p14:tracePt t="188989" x="2514600" y="4629150"/>
          <p14:tracePt t="189005" x="2581275" y="4629150"/>
          <p14:tracePt t="189022" x="2628900" y="4638675"/>
          <p14:tracePt t="189039" x="2667000" y="4638675"/>
          <p14:tracePt t="189055" x="2686050" y="4638675"/>
          <p14:tracePt t="189072" x="2714625" y="4648200"/>
          <p14:tracePt t="189089" x="2743200" y="4657725"/>
          <p14:tracePt t="189105" x="2809875" y="4667250"/>
          <p14:tracePt t="189122" x="2962275" y="4667250"/>
          <p14:tracePt t="189139" x="3086100" y="4667250"/>
          <p14:tracePt t="189155" x="3181350" y="4667250"/>
          <p14:tracePt t="189172" x="3238500" y="4667250"/>
          <p14:tracePt t="189189" x="3257550" y="4667250"/>
          <p14:tracePt t="189205" x="3267075" y="4667250"/>
          <p14:tracePt t="189364" x="0" y="0"/>
        </p14:tracePtLst>
        <p14:tracePtLst>
          <p14:tracePt t="191845" x="4819650" y="4505325"/>
          <p14:tracePt t="191883" x="4810125" y="4505325"/>
          <p14:tracePt t="191891" x="4733925" y="4486275"/>
          <p14:tracePt t="191899" x="4686300" y="4476750"/>
          <p14:tracePt t="191907" x="4610100" y="4476750"/>
          <p14:tracePt t="191915" x="4562475" y="4467225"/>
          <p14:tracePt t="191915" x="4514850" y="4457700"/>
          <p14:tracePt t="191923" x="4486275" y="4457700"/>
          <p14:tracePt t="191939" x="4457700" y="4457700"/>
          <p14:tracePt t="191956" x="4438650" y="4448175"/>
          <p14:tracePt t="191973" x="4419600" y="4448175"/>
          <p14:tracePt t="191990" x="4400550" y="4438650"/>
          <p14:tracePt t="192006" x="4391025" y="4438650"/>
          <p14:tracePt t="192022" x="4371975" y="4438650"/>
          <p14:tracePt t="192039" x="4362450" y="4438650"/>
          <p14:tracePt t="192055" x="4333875" y="4438650"/>
          <p14:tracePt t="192073" x="4305300" y="4438650"/>
          <p14:tracePt t="192089" x="4286250" y="4438650"/>
          <p14:tracePt t="192105" x="4267200" y="4438650"/>
          <p14:tracePt t="192122" x="4191000" y="4457700"/>
          <p14:tracePt t="192139" x="4171950" y="4467225"/>
          <p14:tracePt t="192155" x="4162425" y="4476750"/>
          <p14:tracePt t="192172" x="4143375" y="4486275"/>
          <p14:tracePt t="192189" x="4124325" y="4495800"/>
          <p14:tracePt t="192205" x="4105275" y="4524375"/>
          <p14:tracePt t="192222" x="4086225" y="4543425"/>
          <p14:tracePt t="192239" x="4067175" y="4552950"/>
          <p14:tracePt t="192255" x="4048125" y="4572000"/>
          <p14:tracePt t="192273" x="4038600" y="4600575"/>
          <p14:tracePt t="192289" x="4029075" y="4619625"/>
          <p14:tracePt t="192306" x="4019550" y="4638675"/>
          <p14:tracePt t="192363" x="4019550" y="4648200"/>
          <p14:tracePt t="192387" x="4019550" y="4657725"/>
          <p14:tracePt t="192394" x="4019550" y="4667250"/>
          <p14:tracePt t="192411" x="4019550" y="4676775"/>
          <p14:tracePt t="192426" x="4019550" y="4686300"/>
          <p14:tracePt t="192434" x="4019550" y="4695825"/>
          <p14:tracePt t="192443" x="4029075" y="4705350"/>
          <p14:tracePt t="192456" x="4048125" y="4724400"/>
          <p14:tracePt t="192472" x="4076700" y="4752975"/>
          <p14:tracePt t="192489" x="4114800" y="4781550"/>
          <p14:tracePt t="192506" x="4152900" y="4800600"/>
          <p14:tracePt t="192523" x="4200525" y="4829175"/>
          <p14:tracePt t="192539" x="4238625" y="4838700"/>
          <p14:tracePt t="192556" x="4267200" y="4857750"/>
          <p14:tracePt t="192573" x="4314825" y="4867275"/>
          <p14:tracePt t="192589" x="4352925" y="4895850"/>
          <p14:tracePt t="192606" x="4391025" y="4895850"/>
          <p14:tracePt t="192622" x="4457700" y="4924425"/>
          <p14:tracePt t="192639" x="4505325" y="4933950"/>
          <p14:tracePt t="192655" x="4591050" y="4962525"/>
          <p14:tracePt t="192672" x="4638675" y="4972050"/>
          <p14:tracePt t="192690" x="4676775" y="4972050"/>
          <p14:tracePt t="192706" x="4752975" y="4972050"/>
          <p14:tracePt t="192723" x="4791075" y="4972050"/>
          <p14:tracePt t="192739" x="4838700" y="4972050"/>
          <p14:tracePt t="192756" x="4876800" y="4972050"/>
          <p14:tracePt t="192772" x="4905375" y="4962525"/>
          <p14:tracePt t="192789" x="4933950" y="4943475"/>
          <p14:tracePt t="192805" x="4943475" y="4924425"/>
          <p14:tracePt t="192822" x="4953000" y="4895850"/>
          <p14:tracePt t="192839" x="4953000" y="4876800"/>
          <p14:tracePt t="192856" x="4972050" y="4838700"/>
          <p14:tracePt t="192872" x="4972050" y="4819650"/>
          <p14:tracePt t="192889" x="4972050" y="4781550"/>
          <p14:tracePt t="192906" x="4972050" y="4743450"/>
          <p14:tracePt t="192906" x="4972050" y="4733925"/>
          <p14:tracePt t="192922" x="4972050" y="4676775"/>
          <p14:tracePt t="192939" x="4972050" y="4648200"/>
          <p14:tracePt t="192956" x="4972050" y="4600575"/>
          <p14:tracePt t="192972" x="4962525" y="4572000"/>
          <p14:tracePt t="192989" x="4953000" y="4533900"/>
          <p14:tracePt t="193005" x="4943475" y="4505325"/>
          <p14:tracePt t="193022" x="4924425" y="4476750"/>
          <p14:tracePt t="193039" x="4905375" y="4448175"/>
          <p14:tracePt t="193056" x="4895850" y="4438650"/>
          <p14:tracePt t="193073" x="4876800" y="4410075"/>
          <p14:tracePt t="193089" x="4867275" y="4400550"/>
          <p14:tracePt t="193106" x="4838700" y="4381500"/>
          <p14:tracePt t="193122" x="4800600" y="4371975"/>
          <p14:tracePt t="193139" x="4714875" y="4343400"/>
          <p14:tracePt t="193155" x="4581525" y="4333875"/>
          <p14:tracePt t="193173" x="4438650" y="4333875"/>
          <p14:tracePt t="193190" x="4267200" y="4333875"/>
          <p14:tracePt t="193207" x="4095750" y="4333875"/>
          <p14:tracePt t="193223" x="3971925" y="4333875"/>
          <p14:tracePt t="193240" x="3876675" y="4343400"/>
          <p14:tracePt t="193255" x="3810000" y="4362450"/>
          <p14:tracePt t="193273" x="3781425" y="4371975"/>
          <p14:tracePt t="193289" x="3743325" y="4391025"/>
          <p14:tracePt t="193306" x="3695700" y="4429125"/>
          <p14:tracePt t="193323" x="3667125" y="4448175"/>
          <p14:tracePt t="193340" x="3648075" y="4476750"/>
          <p14:tracePt t="193355" x="3629025" y="4505325"/>
          <p14:tracePt t="193372" x="3629025" y="4552950"/>
          <p14:tracePt t="193389" x="3629025" y="4581525"/>
          <p14:tracePt t="193405" x="3619500" y="4610100"/>
          <p14:tracePt t="193422" x="3619500" y="4638675"/>
          <p14:tracePt t="193439" x="3619500" y="4667250"/>
          <p14:tracePt t="193455" x="3648075" y="4724400"/>
          <p14:tracePt t="193473" x="3686175" y="4752975"/>
          <p14:tracePt t="193489" x="3724275" y="4800600"/>
          <p14:tracePt t="193505" x="3819525" y="4876800"/>
          <p14:tracePt t="193522" x="3933825" y="4943475"/>
          <p14:tracePt t="193539" x="4076700" y="4991100"/>
          <p14:tracePt t="193556" x="4191000" y="5019675"/>
          <p14:tracePt t="193574" x="4314825" y="5057775"/>
          <p14:tracePt t="193589" x="4429125" y="5076825"/>
          <p14:tracePt t="193606" x="4562475" y="5086350"/>
          <p14:tracePt t="193622" x="4648200" y="5086350"/>
          <p14:tracePt t="193639" x="4743450" y="5086350"/>
          <p14:tracePt t="193655" x="4819650" y="5086350"/>
          <p14:tracePt t="193672" x="4914900" y="5086350"/>
          <p14:tracePt t="193688" x="5029200" y="5057775"/>
          <p14:tracePt t="193706" x="5162550" y="5019675"/>
          <p14:tracePt t="193706" x="5219700" y="5010150"/>
          <p14:tracePt t="193722" x="5286375" y="4972050"/>
          <p14:tracePt t="193740" x="5314950" y="4953000"/>
          <p14:tracePt t="193755" x="5334000" y="4933950"/>
          <p14:tracePt t="193795" x="5334000" y="4914900"/>
          <p14:tracePt t="193800" x="5334000" y="4905375"/>
          <p14:tracePt t="193805" x="5334000" y="4867275"/>
          <p14:tracePt t="193822" x="5334000" y="4829175"/>
          <p14:tracePt t="193839" x="5334000" y="4781550"/>
          <p14:tracePt t="193855" x="5334000" y="4743450"/>
          <p14:tracePt t="193872" x="5314950" y="4686300"/>
          <p14:tracePt t="193889" x="5276850" y="4629150"/>
          <p14:tracePt t="193905" x="5238750" y="4591050"/>
          <p14:tracePt t="193905" x="5219700" y="4552950"/>
          <p14:tracePt t="193922" x="5172075" y="4505325"/>
          <p14:tracePt t="193939" x="5133975" y="4457700"/>
          <p14:tracePt t="193955" x="5076825" y="4419600"/>
          <p14:tracePt t="193972" x="5029200" y="4391025"/>
          <p14:tracePt t="193989" x="4943475" y="4362450"/>
          <p14:tracePt t="194005" x="4867275" y="4343400"/>
          <p14:tracePt t="194022" x="4772025" y="4314825"/>
          <p14:tracePt t="194039" x="4638675" y="4305300"/>
          <p14:tracePt t="194055" x="4552950" y="4295775"/>
          <p14:tracePt t="194073" x="4457700" y="4286250"/>
          <p14:tracePt t="194089" x="4391025" y="4286250"/>
          <p14:tracePt t="194105" x="4286250" y="4286250"/>
          <p14:tracePt t="194122" x="4238625" y="4286250"/>
          <p14:tracePt t="194138" x="4191000" y="4286250"/>
          <p14:tracePt t="194155" x="4143375" y="4305300"/>
          <p14:tracePt t="194172" x="4095750" y="4324350"/>
          <p14:tracePt t="194188" x="4038600" y="4362450"/>
          <p14:tracePt t="194205" x="3990975" y="4410075"/>
          <p14:tracePt t="194222" x="3943350" y="4467225"/>
          <p14:tracePt t="194239" x="3895725" y="4552950"/>
          <p14:tracePt t="194255" x="3867150" y="4629150"/>
          <p14:tracePt t="194272" x="3838575" y="4705350"/>
          <p14:tracePt t="194297" x="3829050" y="4724400"/>
          <p14:tracePt t="194306" x="3829050" y="4781550"/>
          <p14:tracePt t="194321" x="3829050" y="4819650"/>
          <p14:tracePt t="194338" x="3829050" y="4857750"/>
          <p14:tracePt t="194356" x="3867150" y="4895850"/>
          <p14:tracePt t="194372" x="3933825" y="4943475"/>
          <p14:tracePt t="194388" x="4038600" y="4972050"/>
          <p14:tracePt t="194405" x="4171950" y="4972050"/>
          <p14:tracePt t="194422" x="4324350" y="4972050"/>
          <p14:tracePt t="194439" x="4476750" y="4972050"/>
          <p14:tracePt t="194455" x="4600575" y="4972050"/>
          <p14:tracePt t="194472" x="4657725" y="4972050"/>
          <p14:tracePt t="194488" x="4676775" y="4972050"/>
          <p14:tracePt t="194506" x="4686300" y="4972050"/>
          <p14:tracePt t="194522" x="4705350" y="4972050"/>
          <p14:tracePt t="194540" x="4724400" y="4972050"/>
          <p14:tracePt t="194556" x="4733925" y="4962525"/>
          <p14:tracePt t="194705" x="0" y="0"/>
        </p14:tracePtLst>
        <p14:tracePtLst>
          <p14:tracePt t="197059" x="7991475" y="3533775"/>
          <p14:tracePt t="197067" x="7953375" y="3524250"/>
          <p14:tracePt t="197075" x="7886700" y="3505200"/>
          <p14:tracePt t="197083" x="7820025" y="3505200"/>
          <p14:tracePt t="197091" x="7658100" y="3495675"/>
          <p14:tracePt t="197105" x="7467600" y="3495675"/>
          <p14:tracePt t="197122" x="7143750" y="3495675"/>
          <p14:tracePt t="197139" x="6962775" y="3495675"/>
          <p14:tracePt t="197155" x="6781800" y="3495675"/>
          <p14:tracePt t="197172" x="6619875" y="3495675"/>
          <p14:tracePt t="197189" x="6438900" y="3514725"/>
          <p14:tracePt t="197206" x="6305550" y="3571875"/>
          <p14:tracePt t="197222" x="6200775" y="3619500"/>
          <p14:tracePt t="197239" x="6105525" y="3695700"/>
          <p14:tracePt t="197255" x="6057900" y="3743325"/>
          <p14:tracePt t="197272" x="6010275" y="3829050"/>
          <p14:tracePt t="197289" x="5981700" y="3962400"/>
          <p14:tracePt t="197305" x="5953125" y="4114800"/>
          <p14:tracePt t="197322" x="5924550" y="4333875"/>
          <p14:tracePt t="197340" x="5924550" y="4467225"/>
          <p14:tracePt t="197356" x="5934075" y="4572000"/>
          <p14:tracePt t="197373" x="5953125" y="4657725"/>
          <p14:tracePt t="197389" x="6019800" y="4752975"/>
          <p14:tracePt t="197405" x="6076950" y="4838700"/>
          <p14:tracePt t="197422" x="6134100" y="4914900"/>
          <p14:tracePt t="197438" x="6181725" y="4962525"/>
          <p14:tracePt t="197455" x="6248400" y="5010150"/>
          <p14:tracePt t="197472" x="6324600" y="5038725"/>
          <p14:tracePt t="197489" x="6457950" y="5076825"/>
          <p14:tracePt t="197505" x="6638925" y="5105400"/>
          <p14:tracePt t="197522" x="6981825" y="5153025"/>
          <p14:tracePt t="197539" x="7248525" y="5153025"/>
          <p14:tracePt t="197555" x="7562850" y="5153025"/>
          <p14:tracePt t="197572" x="7867650" y="5153025"/>
          <p14:tracePt t="197589" x="8143875" y="5114925"/>
          <p14:tracePt t="197605" x="8362950" y="5038725"/>
          <p14:tracePt t="197622" x="8553450" y="4972050"/>
          <p14:tracePt t="197639" x="8715375" y="4886325"/>
          <p14:tracePt t="197655" x="8791575" y="4819650"/>
          <p14:tracePt t="197672" x="8848725" y="4752975"/>
          <p14:tracePt t="197689" x="8886825" y="4695825"/>
          <p14:tracePt t="197706" x="8915400" y="4619625"/>
          <p14:tracePt t="197723" x="8953500" y="4476750"/>
          <p14:tracePt t="197739" x="8953500" y="4410075"/>
          <p14:tracePt t="197756" x="8953500" y="4343400"/>
          <p14:tracePt t="197772" x="8953500" y="4286250"/>
          <p14:tracePt t="197789" x="8953500" y="4238625"/>
          <p14:tracePt t="197806" x="8905875" y="4162425"/>
          <p14:tracePt t="197823" x="8867775" y="4095750"/>
          <p14:tracePt t="197839" x="8782050" y="4000500"/>
          <p14:tracePt t="197855" x="8696325" y="3933825"/>
          <p14:tracePt t="197872" x="8553450" y="3857625"/>
          <p14:tracePt t="197889" x="8391525" y="3781425"/>
          <p14:tracePt t="197906" x="8143875" y="3724275"/>
          <p14:tracePt t="197923" x="7953375" y="3667125"/>
          <p14:tracePt t="197940" x="7753350" y="3638550"/>
          <p14:tracePt t="197955" x="7591425" y="3629025"/>
          <p14:tracePt t="197972" x="7439025" y="3619500"/>
          <p14:tracePt t="197989" x="7267575" y="3609975"/>
          <p14:tracePt t="198005" x="7124700" y="3609975"/>
          <p14:tracePt t="198022" x="7010400" y="3609975"/>
          <p14:tracePt t="198039" x="6905625" y="3609975"/>
          <p14:tracePt t="198056" x="6829425" y="3609975"/>
          <p14:tracePt t="198072" x="6772275" y="3609975"/>
          <p14:tracePt t="198090" x="6686550" y="3648075"/>
          <p14:tracePt t="198106" x="6572250" y="3686175"/>
          <p14:tracePt t="198123" x="6515100" y="3724275"/>
          <p14:tracePt t="198139" x="6477000" y="3771900"/>
          <p14:tracePt t="198156" x="6410325" y="3838575"/>
          <p14:tracePt t="198172" x="6381750" y="3924300"/>
          <p14:tracePt t="198189" x="6362700" y="4019550"/>
          <p14:tracePt t="198206" x="6353175" y="4133850"/>
          <p14:tracePt t="198222" x="6353175" y="4229100"/>
          <p14:tracePt t="198239" x="6353175" y="4314825"/>
          <p14:tracePt t="198256" x="6353175" y="4429125"/>
          <p14:tracePt t="198272" x="6391275" y="4514850"/>
          <p14:tracePt t="198289" x="6429375" y="4610100"/>
          <p14:tracePt t="198305" x="6486525" y="4695825"/>
          <p14:tracePt t="198322" x="6562725" y="4772025"/>
          <p14:tracePt t="198339" x="6638925" y="4819650"/>
          <p14:tracePt t="198356" x="6753225" y="4848225"/>
          <p14:tracePt t="198372" x="6896100" y="4876800"/>
          <p14:tracePt t="198390" x="7058025" y="4886325"/>
          <p14:tracePt t="198405" x="7277100" y="4886325"/>
          <p14:tracePt t="198422" x="7505700" y="4886325"/>
          <p14:tracePt t="198440" x="7705725" y="4886325"/>
          <p14:tracePt t="198456" x="7848600" y="4886325"/>
          <p14:tracePt t="198472" x="7905750" y="4886325"/>
          <p14:tracePt t="198651" x="7915275" y="4886325"/>
          <p14:tracePt t="198651" x="0" y="0"/>
        </p14:tracePtLst>
        <p14:tracePtLst>
          <p14:tracePt t="203042" x="66675" y="5086350"/>
          <p14:tracePt t="203243" x="76200" y="5086350"/>
          <p14:tracePt t="203251" x="85725" y="5086350"/>
          <p14:tracePt t="203259" x="114300" y="5095875"/>
          <p14:tracePt t="203278" x="133350" y="5095875"/>
          <p14:tracePt t="203278" x="142875" y="5095875"/>
          <p14:tracePt t="203289" x="200025" y="5095875"/>
          <p14:tracePt t="203306" x="238125" y="5105400"/>
          <p14:tracePt t="203322" x="285750" y="5124450"/>
          <p14:tracePt t="203339" x="314325" y="5124450"/>
          <p14:tracePt t="203355" x="333375" y="5124450"/>
          <p14:tracePt t="203372" x="361950" y="5124450"/>
          <p14:tracePt t="203389" x="400050" y="5133975"/>
          <p14:tracePt t="203406" x="419100" y="5133975"/>
          <p14:tracePt t="203422" x="457200" y="5143500"/>
          <p14:tracePt t="203439" x="495300" y="5143500"/>
          <p14:tracePt t="203456" x="533400" y="5153025"/>
          <p14:tracePt t="203472" x="581025" y="5162550"/>
          <p14:tracePt t="203489" x="638175" y="5172075"/>
          <p14:tracePt t="203506" x="666750" y="5172075"/>
          <p14:tracePt t="203522" x="704850" y="5172075"/>
          <p14:tracePt t="203539" x="733425" y="5191125"/>
          <p14:tracePt t="203555" x="752475" y="5191125"/>
          <p14:tracePt t="203572" x="771525" y="5191125"/>
          <p14:tracePt t="203588" x="800100" y="5191125"/>
          <p14:tracePt t="203606" x="838200" y="5191125"/>
          <p14:tracePt t="203622" x="885825" y="5200650"/>
          <p14:tracePt t="203639" x="923925" y="5210175"/>
          <p14:tracePt t="203655" x="971550" y="5210175"/>
          <p14:tracePt t="203672" x="1009650" y="5229225"/>
          <p14:tracePt t="203688" x="1038225" y="5229225"/>
          <p14:tracePt t="203706" x="1095375" y="5229225"/>
          <p14:tracePt t="203722" x="1143000" y="5229225"/>
          <p14:tracePt t="203740" x="1200150" y="5229225"/>
          <p14:tracePt t="203755" x="1238250" y="5229225"/>
          <p14:tracePt t="203772" x="1276350" y="5229225"/>
          <p14:tracePt t="203789" x="1295400" y="5229225"/>
          <p14:tracePt t="203806" x="1304925" y="5229225"/>
          <p14:tracePt t="203822" x="1333500" y="5229225"/>
          <p14:tracePt t="203839" x="1352550" y="5229225"/>
          <p14:tracePt t="203856" x="1352550" y="5219700"/>
          <p14:tracePt t="203872" x="1362075" y="5219700"/>
          <p14:tracePt t="203888" x="1390650" y="5219700"/>
          <p14:tracePt t="203906" x="1428750" y="5219700"/>
          <p14:tracePt t="203922" x="1476375" y="5219700"/>
          <p14:tracePt t="203938" x="1514475" y="5219700"/>
          <p14:tracePt t="203956" x="1543050" y="5200650"/>
          <p14:tracePt t="203972" x="1590675" y="5200650"/>
          <p14:tracePt t="203988" x="1647825" y="5191125"/>
          <p14:tracePt t="204006" x="1685925" y="5191125"/>
          <p14:tracePt t="204022" x="1724025" y="5181600"/>
          <p14:tracePt t="204039" x="1752600" y="5181600"/>
          <p14:tracePt t="204055" x="1771650" y="5172075"/>
          <p14:tracePt t="204073" x="1781175" y="5172075"/>
          <p14:tracePt t="205351" x="0" y="0"/>
        </p14:tracePtLst>
        <p14:tracePtLst>
          <p14:tracePt t="210315" x="371475" y="4543425"/>
          <p14:tracePt t="210427" x="371475" y="4552950"/>
          <p14:tracePt t="210451" x="409575" y="4562475"/>
          <p14:tracePt t="210467" x="485775" y="4572000"/>
          <p14:tracePt t="210475" x="523875" y="4572000"/>
          <p14:tracePt t="210476" x="561975" y="4572000"/>
          <p14:tracePt t="210489" x="628650" y="4572000"/>
          <p14:tracePt t="210505" x="676275" y="4581525"/>
          <p14:tracePt t="210522" x="733425" y="4600575"/>
          <p14:tracePt t="210538" x="781050" y="4600575"/>
          <p14:tracePt t="210555" x="838200" y="4600575"/>
          <p14:tracePt t="210572" x="885825" y="4610100"/>
          <p14:tracePt t="210589" x="952500" y="4629150"/>
          <p14:tracePt t="210605" x="1000125" y="4629150"/>
          <p14:tracePt t="210622" x="1057275" y="4629150"/>
          <p14:tracePt t="210639" x="1095375" y="4629150"/>
          <p14:tracePt t="210656" x="1133475" y="4629150"/>
          <p14:tracePt t="210673" x="1171575" y="4629150"/>
          <p14:tracePt t="210689" x="1219200" y="4629150"/>
          <p14:tracePt t="210706" x="1257300" y="4629150"/>
          <p14:tracePt t="210722" x="1323975" y="4629150"/>
          <p14:tracePt t="210739" x="1362075" y="4629150"/>
          <p14:tracePt t="210755" x="1390650" y="4629150"/>
          <p14:tracePt t="210772" x="1400175" y="4629150"/>
          <p14:tracePt t="210789" x="1419225" y="4629150"/>
          <p14:tracePt t="211259" x="0" y="0"/>
        </p14:tracePtLst>
        <p14:tracePtLst>
          <p14:tracePt t="211986" x="104775" y="5181600"/>
          <p14:tracePt t="212139" x="114300" y="5181600"/>
          <p14:tracePt t="212147" x="152400" y="5181600"/>
          <p14:tracePt t="212156" x="190500" y="5181600"/>
          <p14:tracePt t="212157" x="276225" y="5181600"/>
          <p14:tracePt t="212172" x="342900" y="5181600"/>
          <p14:tracePt t="212189" x="371475" y="5172075"/>
          <p14:tracePt t="212450" x="381000" y="5172075"/>
          <p14:tracePt t="212611" x="0" y="0"/>
        </p14:tracePtLst>
        <p14:tracePtLst>
          <p14:tracePt t="213906" x="1933575" y="5191125"/>
          <p14:tracePt t="213931" x="1943100" y="5191125"/>
          <p14:tracePt t="213932" x="1952625" y="5191125"/>
          <p14:tracePt t="213939" x="2028825" y="5191125"/>
          <p14:tracePt t="213956" x="2162175" y="5191125"/>
          <p14:tracePt t="213972" x="2295525" y="5191125"/>
          <p14:tracePt t="213988" x="2428875" y="5191125"/>
          <p14:tracePt t="214006" x="2505075" y="5191125"/>
          <p14:tracePt t="214022" x="2571750" y="5191125"/>
          <p14:tracePt t="214039" x="2647950" y="5191125"/>
          <p14:tracePt t="214056" x="2714625" y="5191125"/>
          <p14:tracePt t="214072" x="2800350" y="5191125"/>
          <p14:tracePt t="214088" x="2847975" y="5191125"/>
          <p14:tracePt t="214105" x="2886075" y="5191125"/>
          <p14:tracePt t="214122" x="3000375" y="5172075"/>
          <p14:tracePt t="214139" x="3086100" y="5133975"/>
          <p14:tracePt t="214156" x="3133725" y="5124450"/>
          <p14:tracePt t="214172" x="3171825" y="5095875"/>
          <p14:tracePt t="214189" x="3181350" y="5086350"/>
          <p14:tracePt t="214206" x="3190875" y="5067300"/>
          <p14:tracePt t="214222" x="3200400" y="5048250"/>
          <p14:tracePt t="214239" x="3200400" y="5029200"/>
          <p14:tracePt t="214256" x="3200400" y="4991100"/>
          <p14:tracePt t="214273" x="3200400" y="4962525"/>
          <p14:tracePt t="214314" x="3200400" y="4953000"/>
          <p14:tracePt t="214355" x="3200400" y="4933950"/>
          <p14:tracePt t="214386" x="3171825" y="4924425"/>
          <p14:tracePt t="214394" x="3143250" y="4905375"/>
          <p14:tracePt t="214404" x="3095625" y="4895850"/>
          <p14:tracePt t="214405" x="3000375" y="4867275"/>
          <p14:tracePt t="214422" x="2857500" y="4848225"/>
          <p14:tracePt t="214439" x="2714625" y="4829175"/>
          <p14:tracePt t="214456" x="2571750" y="4829175"/>
          <p14:tracePt t="214472" x="2495550" y="4829175"/>
          <p14:tracePt t="214488" x="2438400" y="4829175"/>
          <p14:tracePt t="214505" x="2409825" y="4829175"/>
          <p14:tracePt t="214522" x="2381250" y="4829175"/>
          <p14:tracePt t="214539" x="2371725" y="4838700"/>
          <p14:tracePt t="214555" x="2352675" y="4848225"/>
          <p14:tracePt t="214572" x="2333625" y="4867275"/>
          <p14:tracePt t="214588" x="2314575" y="4876800"/>
          <p14:tracePt t="214605" x="2295525" y="4905375"/>
          <p14:tracePt t="214621" x="2286000" y="4924425"/>
          <p14:tracePt t="214638" x="2286000" y="4953000"/>
          <p14:tracePt t="214655" x="2286000" y="5000625"/>
          <p14:tracePt t="214672" x="2286000" y="5019675"/>
          <p14:tracePt t="214689" x="2286000" y="5038725"/>
          <p14:tracePt t="214705" x="2324100" y="5067300"/>
          <p14:tracePt t="214722" x="2371725" y="5086350"/>
          <p14:tracePt t="214738" x="2476500" y="5095875"/>
          <p14:tracePt t="214756" x="2600325" y="5124450"/>
          <p14:tracePt t="214756" x="0" y="0"/>
        </p14:tracePtLst>
        <p14:tracePtLst>
          <p14:tracePt t="215456" x="4933950" y="4800600"/>
          <p14:tracePt t="215498" x="4924425" y="4800600"/>
          <p14:tracePt t="215510" x="4886325" y="4800600"/>
          <p14:tracePt t="215514" x="4848225" y="4800600"/>
          <p14:tracePt t="215522" x="4686300" y="4819650"/>
          <p14:tracePt t="215539" x="4591050" y="4838700"/>
          <p14:tracePt t="215556" x="4514850" y="4838700"/>
          <p14:tracePt t="215572" x="4429125" y="4857750"/>
          <p14:tracePt t="215589" x="4381500" y="4857750"/>
          <p14:tracePt t="215605" x="4343400" y="4876800"/>
          <p14:tracePt t="215622" x="4324350" y="4876800"/>
          <p14:tracePt t="215638" x="4305300" y="4876800"/>
          <p14:tracePt t="215655" x="4286250" y="4876800"/>
          <p14:tracePt t="215671" x="4257675" y="4876800"/>
          <p14:tracePt t="215688" x="4229100" y="4886325"/>
          <p14:tracePt t="215705" x="4162425" y="4895850"/>
          <p14:tracePt t="215722" x="4133850" y="4905375"/>
          <p14:tracePt t="215738" x="4095750" y="4914900"/>
          <p14:tracePt t="215756" x="4076700" y="4924425"/>
          <p14:tracePt t="215772" x="4048125" y="4924425"/>
          <p14:tracePt t="215789" x="4029075" y="4943475"/>
          <p14:tracePt t="215805" x="4019550" y="4943475"/>
          <p14:tracePt t="215823" x="4000500" y="4953000"/>
          <p14:tracePt t="215838" x="3990975" y="4953000"/>
          <p14:tracePt t="215856" x="3981450" y="4962525"/>
          <p14:tracePt t="215872" x="3971925" y="4962525"/>
          <p14:tracePt t="215888" x="3962400" y="4981575"/>
          <p14:tracePt t="215905" x="3952875" y="5000625"/>
          <p14:tracePt t="215922" x="3933825" y="5019675"/>
          <p14:tracePt t="215938" x="3933825" y="5029200"/>
          <p14:tracePt t="215955" x="3933825" y="5048250"/>
          <p14:tracePt t="215995" x="3933825" y="5057775"/>
          <p14:tracePt t="216004" x="3933825" y="5067300"/>
          <p14:tracePt t="216011" x="3933825" y="5076825"/>
          <p14:tracePt t="216022" x="3933825" y="5095875"/>
          <p14:tracePt t="216039" x="3933825" y="5105400"/>
          <p14:tracePt t="216074" x="3933825" y="5114925"/>
          <p14:tracePt t="216075" x="3933825" y="5124450"/>
          <p14:tracePt t="216088" x="3933825" y="5133975"/>
          <p14:tracePt t="216104" x="3943350" y="5143500"/>
          <p14:tracePt t="216122" x="4000500" y="5181600"/>
          <p14:tracePt t="216138" x="4029075" y="5191125"/>
          <p14:tracePt t="216156" x="4076700" y="5210175"/>
          <p14:tracePt t="216172" x="4152900" y="5238750"/>
          <p14:tracePt t="216189" x="4200525" y="5248275"/>
          <p14:tracePt t="216206" x="4267200" y="5267325"/>
          <p14:tracePt t="216223" x="4343400" y="5286375"/>
          <p14:tracePt t="216239" x="4391025" y="5286375"/>
          <p14:tracePt t="216256" x="4438650" y="5286375"/>
          <p14:tracePt t="216272" x="4495800" y="5286375"/>
          <p14:tracePt t="216289" x="4572000" y="5286375"/>
          <p14:tracePt t="216306" x="4619625" y="5286375"/>
          <p14:tracePt t="216322" x="4695825" y="5286375"/>
          <p14:tracePt t="216339" x="4743450" y="5286375"/>
          <p14:tracePt t="216356" x="4762500" y="5276850"/>
          <p14:tracePt t="216373" x="4781550" y="5276850"/>
          <p14:tracePt t="216389" x="4800600" y="5257800"/>
          <p14:tracePt t="216406" x="4829175" y="5248275"/>
          <p14:tracePt t="216422" x="4848225" y="5238750"/>
          <p14:tracePt t="216439" x="4867275" y="5219700"/>
          <p14:tracePt t="216456" x="4886325" y="5210175"/>
          <p14:tracePt t="216472" x="4914900" y="5181600"/>
          <p14:tracePt t="216489" x="4933950" y="5153025"/>
          <p14:tracePt t="216505" x="4943475" y="5105400"/>
          <p14:tracePt t="216523" x="4943475" y="5095875"/>
          <p14:tracePt t="216538" x="4943475" y="5076825"/>
          <p14:tracePt t="216556" x="4943475" y="5067300"/>
          <p14:tracePt t="216572" x="4943475" y="5048250"/>
          <p14:tracePt t="216588" x="4943475" y="5038725"/>
          <p14:tracePt t="216605" x="4933950" y="5029200"/>
          <p14:tracePt t="216622" x="4886325" y="5000625"/>
          <p14:tracePt t="216638" x="4838700" y="4972050"/>
          <p14:tracePt t="216655" x="4791075" y="4953000"/>
          <p14:tracePt t="216672" x="4752975" y="4943475"/>
          <p14:tracePt t="216688" x="4676775" y="4924425"/>
          <p14:tracePt t="216706" x="4600575" y="4914900"/>
          <p14:tracePt t="216722" x="4438650" y="4886325"/>
          <p14:tracePt t="216738" x="4333875" y="4876800"/>
          <p14:tracePt t="216755" x="4200525" y="4876800"/>
          <p14:tracePt t="216772" x="4086225" y="4876800"/>
          <p14:tracePt t="216789" x="4010025" y="4876800"/>
          <p14:tracePt t="216805" x="3933825" y="4876800"/>
          <p14:tracePt t="216822" x="3867150" y="4876800"/>
          <p14:tracePt t="216839" x="3819525" y="4876800"/>
          <p14:tracePt t="216855" x="3800475" y="4876800"/>
          <p14:tracePt t="216872" x="3790950" y="4876800"/>
          <p14:tracePt t="216930" x="3781425" y="4876800"/>
          <p14:tracePt t="216955" x="3771900" y="4895850"/>
          <p14:tracePt t="216962" x="3752850" y="4914900"/>
          <p14:tracePt t="216986" x="3752850" y="4924425"/>
          <p14:tracePt t="216995" x="3752850" y="4933950"/>
          <p14:tracePt t="216998" x="3752850" y="4943475"/>
          <p14:tracePt t="217006" x="3752850" y="4953000"/>
          <p14:tracePt t="217022" x="3752850" y="4972050"/>
          <p14:tracePt t="217038" x="3752850" y="4981575"/>
          <p14:tracePt t="217056" x="3762375" y="5000625"/>
          <p14:tracePt t="217072" x="3810000" y="5038725"/>
          <p14:tracePt t="217089" x="3876675" y="5076825"/>
          <p14:tracePt t="217105" x="4029075" y="5143500"/>
          <p14:tracePt t="217123" x="4076700" y="5172075"/>
          <p14:tracePt t="217138" x="4124325" y="5181600"/>
          <p14:tracePt t="217156" x="4143375" y="5181600"/>
          <p14:tracePt t="217173" x="4162425" y="5191125"/>
          <p14:tracePt t="217188" x="4200525" y="5191125"/>
          <p14:tracePt t="217206" x="4295775" y="5191125"/>
          <p14:tracePt t="217222" x="4438650" y="5191125"/>
          <p14:tracePt t="217238" x="4581525" y="5191125"/>
          <p14:tracePt t="217255" x="4667250" y="5191125"/>
          <p14:tracePt t="217272" x="4733925" y="5191125"/>
          <p14:tracePt t="217288" x="4762500" y="5191125"/>
          <p14:tracePt t="217305" x="4772025" y="5191125"/>
          <p14:tracePt t="217474" x="4772025" y="5162550"/>
          <p14:tracePt t="217474" x="0" y="0"/>
        </p14:tracePtLst>
        <p14:tracePtLst>
          <p14:tracePt t="233113" x="1266825" y="5476875"/>
          <p14:tracePt t="233146" x="1247775" y="5476875"/>
          <p14:tracePt t="233154" x="1238250" y="5467350"/>
          <p14:tracePt t="233162" x="1190625" y="5457825"/>
          <p14:tracePt t="233172" x="1123950" y="5438775"/>
          <p14:tracePt t="233189" x="1019175" y="5429250"/>
          <p14:tracePt t="233206" x="885825" y="5419725"/>
          <p14:tracePt t="233222" x="771525" y="5419725"/>
          <p14:tracePt t="233239" x="666750" y="5419725"/>
          <p14:tracePt t="233255" x="609600" y="5419725"/>
          <p14:tracePt t="233272" x="542925" y="5419725"/>
          <p14:tracePt t="233288" x="476250" y="5419725"/>
          <p14:tracePt t="233306" x="428625" y="5419725"/>
          <p14:tracePt t="233322" x="371475" y="5419725"/>
          <p14:tracePt t="233339" x="333375" y="5419725"/>
          <p14:tracePt t="233355" x="257175" y="5429250"/>
          <p14:tracePt t="233372" x="228600" y="5438775"/>
          <p14:tracePt t="233389" x="190500" y="5448300"/>
          <p14:tracePt t="233405" x="161925" y="5467350"/>
          <p14:tracePt t="233422" x="133350" y="5476875"/>
          <p14:tracePt t="233439" x="114300" y="5495925"/>
          <p14:tracePt t="233455" x="95250" y="5514975"/>
          <p14:tracePt t="233472" x="85725" y="5553075"/>
          <p14:tracePt t="233489" x="57150" y="5600700"/>
          <p14:tracePt t="233505" x="38100" y="5657850"/>
          <p14:tracePt t="233522" x="28575" y="5743575"/>
          <p14:tracePt t="233538" x="28575" y="5810250"/>
          <p14:tracePt t="233555" x="28575" y="5895975"/>
          <p14:tracePt t="233572" x="28575" y="5943600"/>
          <p14:tracePt t="233588" x="57150" y="6010275"/>
          <p14:tracePt t="233605" x="76200" y="6096000"/>
          <p14:tracePt t="233622" x="114300" y="6181725"/>
          <p14:tracePt t="233639" x="161925" y="6276975"/>
          <p14:tracePt t="233655" x="200025" y="6353175"/>
          <p14:tracePt t="233672" x="238125" y="6429375"/>
          <p14:tracePt t="233689" x="295275" y="6477000"/>
          <p14:tracePt t="233706" x="352425" y="6543675"/>
          <p14:tracePt t="233722" x="438150" y="6629400"/>
          <p14:tracePt t="233738" x="514350" y="6686550"/>
          <p14:tracePt t="233755" x="600075" y="6734175"/>
          <p14:tracePt t="233772" x="685800" y="6762750"/>
          <p14:tracePt t="233788" x="752475" y="6772275"/>
          <p14:tracePt t="233805" x="838200" y="6772275"/>
          <p14:tracePt t="233821" x="895350" y="6781800"/>
          <p14:tracePt t="233838" x="962025" y="6781800"/>
          <p14:tracePt t="233855" x="1038225" y="6781800"/>
          <p14:tracePt t="233872" x="1143000" y="6753225"/>
          <p14:tracePt t="233888" x="1209675" y="6724650"/>
          <p14:tracePt t="233906" x="1333500" y="6677025"/>
          <p14:tracePt t="233922" x="1504950" y="6581775"/>
          <p14:tracePt t="233939" x="1619250" y="6515100"/>
          <p14:tracePt t="233955" x="1704975" y="6438900"/>
          <p14:tracePt t="233971" x="1743075" y="6410325"/>
          <p14:tracePt t="233988" x="1771650" y="6362700"/>
          <p14:tracePt t="234005" x="1800225" y="6296025"/>
          <p14:tracePt t="234022" x="1819275" y="6191250"/>
          <p14:tracePt t="234038" x="1838325" y="6124575"/>
          <p14:tracePt t="234055" x="1838325" y="6067425"/>
          <p14:tracePt t="234072" x="1838325" y="6019800"/>
          <p14:tracePt t="234088" x="1838325" y="5981700"/>
          <p14:tracePt t="234105" x="1838325" y="5943600"/>
          <p14:tracePt t="234105" x="1828800" y="5915025"/>
          <p14:tracePt t="234122" x="1819275" y="5886450"/>
          <p14:tracePt t="234139" x="1800225" y="5848350"/>
          <p14:tracePt t="234156" x="1781175" y="5819775"/>
          <p14:tracePt t="234172" x="1762125" y="5772150"/>
          <p14:tracePt t="234188" x="1733550" y="5734050"/>
          <p14:tracePt t="234206" x="1695450" y="5686425"/>
          <p14:tracePt t="234222" x="1657350" y="5648325"/>
          <p14:tracePt t="234239" x="1609725" y="5619750"/>
          <p14:tracePt t="234255" x="1562100" y="5572125"/>
          <p14:tracePt t="234273" x="1495425" y="5534025"/>
          <p14:tracePt t="234289" x="1457325" y="5514975"/>
          <p14:tracePt t="234311" x="1438275" y="5505450"/>
          <p14:tracePt t="234322" x="1400175" y="5486400"/>
          <p14:tracePt t="234339" x="1381125" y="5476875"/>
          <p14:tracePt t="234355" x="1343025" y="5476875"/>
          <p14:tracePt t="234372" x="1295400" y="5457825"/>
          <p14:tracePt t="234389" x="1266825" y="5457825"/>
          <p14:tracePt t="234406" x="1219200" y="5457825"/>
          <p14:tracePt t="234422" x="1181100" y="5448300"/>
          <p14:tracePt t="234438" x="1162050" y="5448300"/>
          <p14:tracePt t="234455" x="1133475" y="5448300"/>
          <p14:tracePt t="234472" x="1104900" y="5448300"/>
          <p14:tracePt t="234489" x="1066800" y="5448300"/>
          <p14:tracePt t="234505" x="1019175" y="5448300"/>
          <p14:tracePt t="234523" x="981075" y="5448300"/>
          <p14:tracePt t="234538" x="952500" y="5457825"/>
          <p14:tracePt t="234555" x="876300" y="5476875"/>
          <p14:tracePt t="234572" x="838200" y="5495925"/>
          <p14:tracePt t="234588" x="781050" y="5514975"/>
          <p14:tracePt t="234605" x="723900" y="5553075"/>
          <p14:tracePt t="234622" x="676275" y="5581650"/>
          <p14:tracePt t="234638" x="600075" y="5638800"/>
          <p14:tracePt t="234655" x="561975" y="5667375"/>
          <p14:tracePt t="234672" x="514350" y="5705475"/>
          <p14:tracePt t="234689" x="447675" y="5753100"/>
          <p14:tracePt t="234706" x="409575" y="5829300"/>
          <p14:tracePt t="234723" x="371475" y="5876925"/>
          <p14:tracePt t="234738" x="352425" y="5924550"/>
          <p14:tracePt t="234756" x="333375" y="5962650"/>
          <p14:tracePt t="234772" x="333375" y="5991225"/>
          <p14:tracePt t="234789" x="333375" y="6029325"/>
          <p14:tracePt t="234805" x="333375" y="6057900"/>
          <p14:tracePt t="234823" x="333375" y="6086475"/>
          <p14:tracePt t="234838" x="333375" y="6115050"/>
          <p14:tracePt t="234855" x="333375" y="6134100"/>
          <p14:tracePt t="234872" x="333375" y="6172200"/>
          <p14:tracePt t="234889" x="352425" y="6210300"/>
          <p14:tracePt t="234905" x="419100" y="6276975"/>
          <p14:tracePt t="234922" x="457200" y="6315075"/>
          <p14:tracePt t="234939" x="514350" y="6353175"/>
          <p14:tracePt t="234956" x="600075" y="6381750"/>
          <p14:tracePt t="234972" x="695325" y="6429375"/>
          <p14:tracePt t="234988" x="819150" y="6467475"/>
          <p14:tracePt t="235005" x="923925" y="6477000"/>
          <p14:tracePt t="235022" x="1000125" y="6496050"/>
          <p14:tracePt t="235038" x="1028700" y="6496050"/>
          <p14:tracePt t="235055" x="1066800" y="6505575"/>
          <p14:tracePt t="235071" x="1104900" y="6505575"/>
          <p14:tracePt t="235088" x="1152525" y="6515100"/>
          <p14:tracePt t="235105" x="1181100" y="6515100"/>
          <p14:tracePt t="235122" x="1200150" y="6515100"/>
          <p14:tracePt t="235178" x="1209675" y="6515100"/>
          <p14:tracePt t="235282" x="0" y="0"/>
        </p14:tracePtLst>
        <p14:tracePtLst>
          <p14:tracePt t="238881" x="495300" y="6448425"/>
          <p14:tracePt t="239026" x="514350" y="6448425"/>
          <p14:tracePt t="239034" x="542925" y="6448425"/>
          <p14:tracePt t="239043" x="561975" y="6448425"/>
          <p14:tracePt t="239044" x="600075" y="6448425"/>
          <p14:tracePt t="239055" x="695325" y="6448425"/>
          <p14:tracePt t="239072" x="762000" y="6448425"/>
          <p14:tracePt t="239088" x="781050" y="6448425"/>
          <p14:tracePt t="239130" x="790575" y="6448425"/>
          <p14:tracePt t="239194" x="800100" y="6448425"/>
          <p14:tracePt t="239202" x="828675" y="6448425"/>
          <p14:tracePt t="239205" x="857250" y="6448425"/>
          <p14:tracePt t="239211" x="895350" y="6438900"/>
          <p14:tracePt t="239221" x="971550" y="6429375"/>
          <p14:tracePt t="239238" x="1085850" y="6410325"/>
          <p14:tracePt t="239255" x="1152525" y="6400800"/>
          <p14:tracePt t="239271" x="1190625" y="6381750"/>
          <p14:tracePt t="239297" x="1209675" y="6381750"/>
          <p14:tracePt t="239338" x="1219200" y="6372225"/>
          <p14:tracePt t="239346" x="1228725" y="6362700"/>
          <p14:tracePt t="239354" x="1238250" y="6353175"/>
          <p14:tracePt t="239362" x="1257300" y="6334125"/>
          <p14:tracePt t="239372" x="1276350" y="6305550"/>
          <p14:tracePt t="239389" x="1295400" y="6286500"/>
          <p14:tracePt t="239405" x="1323975" y="6248400"/>
          <p14:tracePt t="239422" x="1323975" y="6219825"/>
          <p14:tracePt t="239438" x="1323975" y="6200775"/>
          <p14:tracePt t="239455" x="1323975" y="6172200"/>
          <p14:tracePt t="239472" x="1323975" y="6143625"/>
          <p14:tracePt t="239488" x="1323975" y="6124575"/>
          <p14:tracePt t="239505" x="1323975" y="6096000"/>
          <p14:tracePt t="239546" x="1323975" y="6086475"/>
          <p14:tracePt t="239562" x="1314450" y="6076950"/>
          <p14:tracePt t="239565" x="1295400" y="6067425"/>
          <p14:tracePt t="239572" x="1276350" y="6057900"/>
          <p14:tracePt t="239589" x="1247775" y="6048375"/>
          <p14:tracePt t="239604" x="1209675" y="6029325"/>
          <p14:tracePt t="239622" x="1152525" y="6029325"/>
          <p14:tracePt t="239639" x="1114425" y="6029325"/>
          <p14:tracePt t="239655" x="1076325" y="6029325"/>
          <p14:tracePt t="239672" x="1009650" y="6029325"/>
          <p14:tracePt t="239688" x="942975" y="6029325"/>
          <p14:tracePt t="239705" x="847725" y="6048375"/>
          <p14:tracePt t="239722" x="733425" y="6105525"/>
          <p14:tracePt t="239738" x="666750" y="6134100"/>
          <p14:tracePt t="239755" x="628650" y="6162675"/>
          <p14:tracePt t="239772" x="609600" y="6162675"/>
          <p14:tracePt t="239789" x="590550" y="6181725"/>
          <p14:tracePt t="239805" x="571500" y="6200775"/>
          <p14:tracePt t="239821" x="552450" y="6229350"/>
          <p14:tracePt t="239838" x="514350" y="6286500"/>
          <p14:tracePt t="239871" x="504825" y="6305550"/>
          <p14:tracePt t="239888" x="495300" y="6334125"/>
          <p14:tracePt t="239904" x="495300" y="6372225"/>
          <p14:tracePt t="239922" x="476250" y="6410325"/>
          <p14:tracePt t="239938" x="476250" y="6448425"/>
          <p14:tracePt t="239978" x="476250" y="6467475"/>
          <p14:tracePt t="239997" x="476250" y="6477000"/>
          <p14:tracePt t="240010" x="476250" y="6496050"/>
          <p14:tracePt t="240018" x="485775" y="6505575"/>
          <p14:tracePt t="240043" x="514350" y="6534150"/>
          <p14:tracePt t="240044" x="523875" y="6543675"/>
          <p14:tracePt t="240054" x="552450" y="6553200"/>
          <p14:tracePt t="240071" x="571500" y="6562725"/>
          <p14:tracePt t="240088" x="600075" y="6572250"/>
          <p14:tracePt t="240104" x="638175" y="6581775"/>
          <p14:tracePt t="240121" x="704850" y="6591300"/>
          <p14:tracePt t="240138" x="762000" y="6600825"/>
          <p14:tracePt t="240154" x="809625" y="6600825"/>
          <p14:tracePt t="240171" x="876300" y="6600825"/>
          <p14:tracePt t="240188" x="952500" y="6600825"/>
          <p14:tracePt t="240205" x="1057275" y="6600825"/>
          <p14:tracePt t="240221" x="1133475" y="6600825"/>
          <p14:tracePt t="240238" x="1190625" y="6600825"/>
          <p14:tracePt t="240254" x="1238250" y="6600825"/>
          <p14:tracePt t="240272" x="1295400" y="6591300"/>
          <p14:tracePt t="240288" x="1333500" y="6581775"/>
          <p14:tracePt t="240305" x="1371600" y="6562725"/>
          <p14:tracePt t="240321" x="1419225" y="6534150"/>
          <p14:tracePt t="240339" x="1438275" y="6505575"/>
          <p14:tracePt t="240355" x="1476375" y="6477000"/>
          <p14:tracePt t="240372" x="1476375" y="6429375"/>
          <p14:tracePt t="240388" x="1495425" y="6391275"/>
          <p14:tracePt t="240405" x="1495425" y="6353175"/>
          <p14:tracePt t="240422" x="1495425" y="6324600"/>
          <p14:tracePt t="240439" x="1495425" y="6296025"/>
          <p14:tracePt t="240455" x="1485900" y="6257925"/>
          <p14:tracePt t="240472" x="1457325" y="6229350"/>
          <p14:tracePt t="240488" x="1419225" y="6191250"/>
          <p14:tracePt t="240505" x="1381125" y="6172200"/>
          <p14:tracePt t="240522" x="1314450" y="6134100"/>
          <p14:tracePt t="240539" x="1276350" y="6115050"/>
          <p14:tracePt t="240555" x="1257300" y="6115050"/>
          <p14:tracePt t="240572" x="1238250" y="6115050"/>
          <p14:tracePt t="240588" x="1219200" y="6105525"/>
          <p14:tracePt t="240604" x="1200150" y="6096000"/>
          <p14:tracePt t="240621" x="1152525" y="6096000"/>
          <p14:tracePt t="240640" x="1057275" y="6096000"/>
          <p14:tracePt t="240655" x="962025" y="6096000"/>
          <p14:tracePt t="240672" x="838200" y="6096000"/>
          <p14:tracePt t="240688" x="762000" y="6096000"/>
          <p14:tracePt t="240705" x="695325" y="6096000"/>
          <p14:tracePt t="240722" x="619125" y="6124575"/>
          <p14:tracePt t="240738" x="581025" y="6143625"/>
          <p14:tracePt t="240754" x="533400" y="6162675"/>
          <p14:tracePt t="240771" x="504825" y="6172200"/>
          <p14:tracePt t="240788" x="476250" y="6200775"/>
          <p14:tracePt t="240805" x="419100" y="6229350"/>
          <p14:tracePt t="240822" x="409575" y="6238875"/>
          <p14:tracePt t="240838" x="381000" y="6267450"/>
          <p14:tracePt t="240855" x="371475" y="6276975"/>
          <p14:tracePt t="240872" x="352425" y="6296025"/>
          <p14:tracePt t="240888" x="342900" y="6324600"/>
          <p14:tracePt t="240905" x="342900" y="6343650"/>
          <p14:tracePt t="240922" x="342900" y="6391275"/>
          <p14:tracePt t="240938" x="342900" y="6429375"/>
          <p14:tracePt t="240955" x="342900" y="6477000"/>
          <p14:tracePt t="241010" x="361950" y="6496050"/>
          <p14:tracePt t="241018" x="371475" y="6505575"/>
          <p14:tracePt t="241034" x="390525" y="6515100"/>
          <p14:tracePt t="241042" x="390525" y="6524625"/>
          <p14:tracePt t="241050" x="409575" y="6534150"/>
          <p14:tracePt t="241056" x="428625" y="6543675"/>
          <p14:tracePt t="241072" x="466725" y="6553200"/>
          <p14:tracePt t="241088" x="495300" y="6553200"/>
          <p14:tracePt t="241105" x="533400" y="6562725"/>
          <p14:tracePt t="241122" x="609600" y="6572250"/>
          <p14:tracePt t="241138" x="666750" y="6581775"/>
          <p14:tracePt t="241155" x="714375" y="6581775"/>
          <p14:tracePt t="241171" x="781050" y="6581775"/>
          <p14:tracePt t="241188" x="838200" y="6581775"/>
          <p14:tracePt t="241205" x="885825" y="6581775"/>
          <p14:tracePt t="241222" x="952500" y="6581775"/>
          <p14:tracePt t="241239" x="1000125" y="6581775"/>
          <p14:tracePt t="241257" x="1057275" y="6581775"/>
          <p14:tracePt t="241272" x="1152525" y="6572250"/>
          <p14:tracePt t="241289" x="1209675" y="6562725"/>
          <p14:tracePt t="241305" x="1285875" y="6553200"/>
          <p14:tracePt t="241322" x="1314450" y="6534150"/>
          <p14:tracePt t="241338" x="1343025" y="6524625"/>
          <p14:tracePt t="241356" x="1371600" y="6515100"/>
          <p14:tracePt t="241371" x="1381125" y="6515100"/>
          <p14:tracePt t="241388" x="1400175" y="6505575"/>
          <p14:tracePt t="241426" x="1419225" y="6486525"/>
          <p14:tracePt t="241442" x="1428750" y="6477000"/>
          <p14:tracePt t="241450" x="1428750" y="6467475"/>
          <p14:tracePt t="241455" x="1428750" y="6457950"/>
          <p14:tracePt t="241472" x="1428750" y="6448425"/>
          <p14:tracePt t="241488" x="1428750" y="6438900"/>
          <p14:tracePt t="241505" x="1428750" y="6419850"/>
          <p14:tracePt t="241523" x="1428750" y="6391275"/>
          <p14:tracePt t="241538" x="1428750" y="6381750"/>
          <p14:tracePt t="241555" x="1419225" y="6362700"/>
          <p14:tracePt t="241572" x="1409700" y="6343650"/>
          <p14:tracePt t="241588" x="1381125" y="6315075"/>
          <p14:tracePt t="241605" x="1362075" y="6286500"/>
          <p14:tracePt t="241622" x="1343025" y="6257925"/>
          <p14:tracePt t="241638" x="1323975" y="6248400"/>
          <p14:tracePt t="241674" x="1304925" y="6229350"/>
          <p14:tracePt t="241682" x="1295400" y="6229350"/>
          <p14:tracePt t="241689" x="1276350" y="6219825"/>
          <p14:tracePt t="241705" x="1266825" y="6219825"/>
          <p14:tracePt t="241722" x="1247775" y="6200775"/>
          <p14:tracePt t="241738" x="1238250" y="6200775"/>
          <p14:tracePt t="241755" x="1209675" y="6200775"/>
          <p14:tracePt t="241771" x="1190625" y="6200775"/>
          <p14:tracePt t="241788" x="1152525" y="6191250"/>
          <p14:tracePt t="241805" x="1114425" y="6191250"/>
          <p14:tracePt t="241822" x="1076325" y="6191250"/>
          <p14:tracePt t="241838" x="1019175" y="6191250"/>
          <p14:tracePt t="241855" x="981075" y="6191250"/>
          <p14:tracePt t="241871" x="914400" y="6191250"/>
          <p14:tracePt t="241888" x="857250" y="6191250"/>
          <p14:tracePt t="241905" x="809625" y="6191250"/>
          <p14:tracePt t="241922" x="752475" y="6191250"/>
          <p14:tracePt t="241938" x="704850" y="6191250"/>
          <p14:tracePt t="241955" x="666750" y="6191250"/>
          <p14:tracePt t="241972" x="628650" y="6200775"/>
          <p14:tracePt t="241988" x="590550" y="6210300"/>
          <p14:tracePt t="242004" x="571500" y="6219825"/>
          <p14:tracePt t="242023" x="561975" y="6219825"/>
          <p14:tracePt t="242038" x="552450" y="6229350"/>
          <p14:tracePt t="242055" x="533400" y="6238875"/>
          <p14:tracePt t="242072" x="523875" y="6248400"/>
          <p14:tracePt t="242088" x="504825" y="6267450"/>
          <p14:tracePt t="242105" x="485775" y="6286500"/>
          <p14:tracePt t="242123" x="476250" y="6305550"/>
          <p14:tracePt t="242138" x="476250" y="6324600"/>
          <p14:tracePt t="242155" x="466725" y="6343650"/>
          <p14:tracePt t="242171" x="466725" y="6381750"/>
          <p14:tracePt t="242188" x="466725" y="6400800"/>
          <p14:tracePt t="242205" x="466725" y="6438900"/>
          <p14:tracePt t="242222" x="466725" y="6457950"/>
          <p14:tracePt t="242238" x="466725" y="6477000"/>
          <p14:tracePt t="242255" x="476250" y="6496050"/>
          <p14:tracePt t="242271" x="485775" y="6515100"/>
          <p14:tracePt t="242288" x="495300" y="6534150"/>
          <p14:tracePt t="242305" x="504825" y="6543675"/>
          <p14:tracePt t="242323" x="533400" y="6553200"/>
          <p14:tracePt t="242339" x="552450" y="6562725"/>
          <p14:tracePt t="242355" x="590550" y="6581775"/>
          <p14:tracePt t="242372" x="609600" y="6581775"/>
          <p14:tracePt t="242389" x="647700" y="6600825"/>
          <p14:tracePt t="242405" x="685800" y="6600825"/>
          <p14:tracePt t="242422" x="733425" y="6610350"/>
          <p14:tracePt t="242438" x="819150" y="6619875"/>
          <p14:tracePt t="242455" x="914400" y="6629400"/>
          <p14:tracePt t="242472" x="1019175" y="6638925"/>
          <p14:tracePt t="242488" x="1104900" y="6638925"/>
          <p14:tracePt t="242505" x="1171575" y="6638925"/>
          <p14:tracePt t="242522" x="1209675" y="6638925"/>
          <p14:tracePt t="242538" x="1238250" y="6638925"/>
          <p14:tracePt t="242555" x="1276350" y="6638925"/>
          <p14:tracePt t="242572" x="1343025" y="6638925"/>
          <p14:tracePt t="242589" x="1381125" y="6638925"/>
          <p14:tracePt t="242605" x="1409700" y="6638925"/>
          <p14:tracePt t="242622" x="1438275" y="6638925"/>
          <p14:tracePt t="242638" x="1457325" y="6638925"/>
          <p14:tracePt t="242655" x="1466850" y="6638925"/>
          <p14:tracePt t="242672" x="1476375" y="6638925"/>
          <p14:tracePt t="242688" x="1476375" y="6629400"/>
          <p14:tracePt t="242706" x="1504950" y="6619875"/>
          <p14:tracePt t="242723" x="1504950" y="6610350"/>
          <p14:tracePt t="242739" x="1524000" y="6610350"/>
          <p14:tracePt t="242755" x="1533525" y="6600825"/>
          <p14:tracePt t="242772" x="1543050" y="6591300"/>
          <p14:tracePt t="242834" x="1552575" y="6581775"/>
          <p14:tracePt t="242878" x="0" y="0"/>
        </p14:tracePtLst>
        <p14:tracePtLst>
          <p14:tracePt t="249587" x="2857500" y="5381625"/>
          <p14:tracePt t="249659" x="2847975" y="5381625"/>
          <p14:tracePt t="249666" x="2838450" y="5381625"/>
          <p14:tracePt t="249689" x="2828925" y="5372100"/>
          <p14:tracePt t="249730" x="2819400" y="5362575"/>
          <p14:tracePt t="249762" x="2809875" y="5362575"/>
          <p14:tracePt t="249954" x="2800350" y="5362575"/>
          <p14:tracePt t="249986" x="2790825" y="5362575"/>
          <p14:tracePt t="250002" x="2781300" y="5362575"/>
          <p14:tracePt t="250010" x="2781300" y="5353050"/>
          <p14:tracePt t="250027" x="2771775" y="5353050"/>
          <p14:tracePt t="250031" x="2762250" y="5353050"/>
          <p14:tracePt t="250038" x="2752725" y="5343525"/>
          <p14:tracePt t="250055" x="2714625" y="5334000"/>
          <p14:tracePt t="250071" x="2705100" y="5324475"/>
          <p14:tracePt t="250089" x="2667000" y="5295900"/>
          <p14:tracePt t="250105" x="2657475" y="5295900"/>
          <p14:tracePt t="250105" x="2638425" y="5286375"/>
          <p14:tracePt t="250121" x="2619375" y="5286375"/>
          <p14:tracePt t="250138" x="2600325" y="5286375"/>
          <p14:tracePt t="250155" x="2562225" y="5267325"/>
          <p14:tracePt t="250172" x="2552700" y="5257800"/>
          <p14:tracePt t="250188" x="2533650" y="5257800"/>
          <p14:tracePt t="250226" x="2524125" y="5257800"/>
          <p14:tracePt t="250250" x="2505075" y="5257800"/>
          <p14:tracePt t="250266" x="2495550" y="5257800"/>
          <p14:tracePt t="250274" x="2476500" y="5257800"/>
          <p14:tracePt t="250282" x="2447925" y="5257800"/>
          <p14:tracePt t="250290" x="2400300" y="5257800"/>
          <p14:tracePt t="250305" x="2362200" y="5257800"/>
          <p14:tracePt t="250321" x="2324100" y="5257800"/>
          <p14:tracePt t="250338" x="2266950" y="5276850"/>
          <p14:tracePt t="250394" x="2257425" y="5276850"/>
          <p14:tracePt t="250405" x="2228850" y="5295900"/>
          <p14:tracePt t="250425" x="2219325" y="5305425"/>
          <p14:tracePt t="250438" x="2209800" y="5305425"/>
          <p14:tracePt t="250438" x="2209800" y="5314950"/>
          <p14:tracePt t="250455" x="2209800" y="5334000"/>
          <p14:tracePt t="250471" x="2200275" y="5353050"/>
          <p14:tracePt t="250487" x="2200275" y="5362575"/>
          <p14:tracePt t="250505" x="2200275" y="5381625"/>
          <p14:tracePt t="250521" x="2200275" y="5410200"/>
          <p14:tracePt t="250538" x="2200275" y="5429250"/>
          <p14:tracePt t="250555" x="2200275" y="5448300"/>
          <p14:tracePt t="250571" x="2238375" y="5467350"/>
          <p14:tracePt t="250588" x="2247900" y="5476875"/>
          <p14:tracePt t="250605" x="2266950" y="5476875"/>
          <p14:tracePt t="250621" x="2276475" y="5476875"/>
          <p14:tracePt t="250639" x="2286000" y="5476875"/>
          <p14:tracePt t="250655" x="2295525" y="5476875"/>
          <p14:tracePt t="250672" x="2314575" y="5486400"/>
          <p14:tracePt t="250688" x="2324100" y="5486400"/>
          <p14:tracePt t="250705" x="2371725" y="5495925"/>
          <p14:tracePt t="250722" x="2409825" y="5495925"/>
          <p14:tracePt t="250739" x="2457450" y="5505450"/>
          <p14:tracePt t="250755" x="2505075" y="5514975"/>
          <p14:tracePt t="250771" x="2571750" y="5524500"/>
          <p14:tracePt t="250788" x="2647950" y="5534025"/>
          <p14:tracePt t="250806" x="2724150" y="5543550"/>
          <p14:tracePt t="250821" x="2800350" y="5553075"/>
          <p14:tracePt t="250838" x="2876550" y="5572125"/>
          <p14:tracePt t="250856" x="2952750" y="5581650"/>
          <p14:tracePt t="250871" x="3009900" y="5581650"/>
          <p14:tracePt t="250888" x="3076575" y="5581650"/>
          <p14:tracePt t="250905" x="3143250" y="5581650"/>
          <p14:tracePt t="250921" x="3267075" y="5581650"/>
          <p14:tracePt t="250938" x="3324225" y="5581650"/>
          <p14:tracePt t="250955" x="3371850" y="5581650"/>
          <p14:tracePt t="250972" x="3429000" y="5581650"/>
          <p14:tracePt t="250989" x="3486150" y="5581650"/>
          <p14:tracePt t="251005" x="3543300" y="5562600"/>
          <p14:tracePt t="251022" x="3581400" y="5553075"/>
          <p14:tracePt t="251039" x="3619500" y="5543550"/>
          <p14:tracePt t="251056" x="3648075" y="5534025"/>
          <p14:tracePt t="251071" x="3657600" y="5524500"/>
          <p14:tracePt t="251106" x="3657600" y="5514975"/>
          <p14:tracePt t="251107" x="3657600" y="5505450"/>
          <p14:tracePt t="251122" x="3648075" y="5486400"/>
          <p14:tracePt t="251138" x="3638550" y="5476875"/>
          <p14:tracePt t="251155" x="3609975" y="5457825"/>
          <p14:tracePt t="251172" x="3590925" y="5457825"/>
          <p14:tracePt t="251188" x="3571875" y="5448300"/>
          <p14:tracePt t="251205" x="3562350" y="5448300"/>
          <p14:tracePt t="251221" x="3533775" y="5429250"/>
          <p14:tracePt t="251239" x="3505200" y="5429250"/>
          <p14:tracePt t="251255" x="3476625" y="5419725"/>
          <p14:tracePt t="251272" x="3457575" y="5410200"/>
          <p14:tracePt t="251289" x="3429000" y="5410200"/>
          <p14:tracePt t="251305" x="3371850" y="5391150"/>
          <p14:tracePt t="251322" x="3314700" y="5381625"/>
          <p14:tracePt t="251339" x="3276600" y="5362575"/>
          <p14:tracePt t="251356" x="3228975" y="5353050"/>
          <p14:tracePt t="251371" x="3200400" y="5353050"/>
          <p14:tracePt t="251389" x="3162300" y="5353050"/>
          <p14:tracePt t="251405" x="3114675" y="5343525"/>
          <p14:tracePt t="251422" x="3067050" y="5343525"/>
          <p14:tracePt t="251438" x="3019425" y="5343525"/>
          <p14:tracePt t="251455" x="2952750" y="5324475"/>
          <p14:tracePt t="251472" x="2905125" y="5324475"/>
          <p14:tracePt t="251488" x="2857500" y="5324475"/>
          <p14:tracePt t="251505" x="2828925" y="5324475"/>
          <p14:tracePt t="251521" x="2771775" y="5324475"/>
          <p14:tracePt t="251538" x="2724150" y="5324475"/>
          <p14:tracePt t="251555" x="2686050" y="5324475"/>
          <p14:tracePt t="251571" x="2647950" y="5324475"/>
          <p14:tracePt t="251588" x="2600325" y="5324475"/>
          <p14:tracePt t="251604" x="2571750" y="5324475"/>
          <p14:tracePt t="251622" x="2533650" y="5334000"/>
          <p14:tracePt t="251638" x="2486025" y="5362575"/>
          <p14:tracePt t="251656" x="2457450" y="5372100"/>
          <p14:tracePt t="251672" x="2438400" y="5381625"/>
          <p14:tracePt t="251689" x="2381250" y="5410200"/>
          <p14:tracePt t="251710" x="2371725" y="5419725"/>
          <p14:tracePt t="251722" x="2362200" y="5429250"/>
          <p14:tracePt t="251739" x="2352675" y="5438775"/>
          <p14:tracePt t="251755" x="2343150" y="5448300"/>
          <p14:tracePt t="251771" x="2343150" y="5467350"/>
          <p14:tracePt t="251788" x="2343150" y="5486400"/>
          <p14:tracePt t="251804" x="2343150" y="5505450"/>
          <p14:tracePt t="251821" x="2352675" y="5534025"/>
          <p14:tracePt t="251838" x="2362200" y="5543550"/>
          <p14:tracePt t="251855" x="2390775" y="5572125"/>
          <p14:tracePt t="251872" x="2400300" y="5581650"/>
          <p14:tracePt t="251888" x="2428875" y="5600700"/>
          <p14:tracePt t="251904" x="2447925" y="5610225"/>
          <p14:tracePt t="251904" x="2466975" y="5610225"/>
          <p14:tracePt t="251922" x="2486025" y="5629275"/>
          <p14:tracePt t="251938" x="2495550" y="5629275"/>
          <p14:tracePt t="251956" x="2505075" y="5638800"/>
          <p14:tracePt t="251971" x="2533650" y="5648325"/>
          <p14:tracePt t="251988" x="2562225" y="5657850"/>
          <p14:tracePt t="252005" x="2600325" y="5667375"/>
          <p14:tracePt t="252022" x="2619375" y="5676900"/>
          <p14:tracePt t="252038" x="2647950" y="5686425"/>
          <p14:tracePt t="252055" x="2667000" y="5686425"/>
          <p14:tracePt t="252071" x="2724150" y="5705475"/>
          <p14:tracePt t="252088" x="2752725" y="5715000"/>
          <p14:tracePt t="252104" x="2790825" y="5724525"/>
          <p14:tracePt t="252121" x="2819400" y="5724525"/>
          <p14:tracePt t="252138" x="2838450" y="5724525"/>
          <p14:tracePt t="252155" x="2867025" y="5734050"/>
          <p14:tracePt t="252171" x="2895600" y="5734050"/>
          <p14:tracePt t="252188" x="2914650" y="5734050"/>
          <p14:tracePt t="252242" x="2924175" y="5734050"/>
          <p14:tracePt t="252266" x="2924175" y="5724525"/>
          <p14:tracePt t="252277" x="2933700" y="5715000"/>
          <p14:tracePt t="252277" x="2933700" y="5705475"/>
          <p14:tracePt t="252306" x="2933700" y="5686425"/>
          <p14:tracePt t="252306" x="2933700" y="5676900"/>
          <p14:tracePt t="252321" x="2943225" y="5667375"/>
          <p14:tracePt t="252338" x="2943225" y="5657850"/>
          <p14:tracePt t="252355" x="2943225" y="5648325"/>
          <p14:tracePt t="252371" x="2943225" y="5638800"/>
          <p14:tracePt t="252388" x="2943225" y="5619750"/>
          <p14:tracePt t="252405" x="2943225" y="5600700"/>
          <p14:tracePt t="252421" x="2924175" y="5600700"/>
          <p14:tracePt t="252438" x="2905125" y="5591175"/>
          <p14:tracePt t="252455" x="2895600" y="5591175"/>
          <p14:tracePt t="252471" x="2886075" y="5581650"/>
          <p14:tracePt t="252488" x="2867025" y="5572125"/>
          <p14:tracePt t="252505" x="2847975" y="5562600"/>
          <p14:tracePt t="252505" x="2838450" y="5562600"/>
          <p14:tracePt t="252522" x="2828925" y="5562600"/>
          <p14:tracePt t="252538" x="2809875" y="5562600"/>
          <p14:tracePt t="252556" x="2800350" y="5553075"/>
          <p14:tracePt t="252572" x="2781300" y="5553075"/>
          <p14:tracePt t="252588" x="2752725" y="5553075"/>
          <p14:tracePt t="252606" x="2743200" y="5553075"/>
          <p14:tracePt t="252650" x="2724150" y="5553075"/>
          <p14:tracePt t="252698" x="2714625" y="5553075"/>
          <p14:tracePt t="252746" x="2705100" y="5553075"/>
          <p14:tracePt t="252778" x="2695575" y="5562600"/>
          <p14:tracePt t="252794" x="2686050" y="5562600"/>
          <p14:tracePt t="252805" x="2686050" y="5581650"/>
          <p14:tracePt t="252806" x="2667000" y="5600700"/>
          <p14:tracePt t="252821" x="2657475" y="5610225"/>
          <p14:tracePt t="252858" x="2657475" y="5629275"/>
          <p14:tracePt t="252882" x="2657475" y="5638800"/>
          <p14:tracePt t="252898" x="2657475" y="5648325"/>
          <p14:tracePt t="252906" x="2657475" y="5657850"/>
          <p14:tracePt t="252923" x="2657475" y="5667375"/>
          <p14:tracePt t="252923" x="2657475" y="5676900"/>
          <p14:tracePt t="252986" x="2657475" y="5695950"/>
          <p14:tracePt t="252994" x="2657475" y="5705475"/>
          <p14:tracePt t="253010" x="2667000" y="5705475"/>
          <p14:tracePt t="253018" x="2667000" y="5715000"/>
          <p14:tracePt t="253026" x="2695575" y="5715000"/>
          <p14:tracePt t="253038" x="2705100" y="5724525"/>
          <p14:tracePt t="253055" x="2724150" y="5734050"/>
          <p14:tracePt t="253071" x="2743200" y="5734050"/>
          <p14:tracePt t="253088" x="2752725" y="5734050"/>
          <p14:tracePt t="253105" x="2781300" y="5734050"/>
          <p14:tracePt t="253122" x="2800350" y="5734050"/>
          <p14:tracePt t="253139" x="2809875" y="5734050"/>
          <p14:tracePt t="253186" x="2819400" y="5734050"/>
          <p14:tracePt t="253210" x="2828925" y="5734050"/>
          <p14:tracePt t="253290" x="2838450" y="5734050"/>
          <p14:tracePt t="253314" x="2847975" y="5724525"/>
          <p14:tracePt t="253346" x="2857500" y="5715000"/>
          <p14:tracePt t="253354" x="2867025" y="5705475"/>
          <p14:tracePt t="253362" x="2876550" y="5686425"/>
          <p14:tracePt t="253371" x="2886075" y="5676900"/>
          <p14:tracePt t="253388" x="2886075" y="5667375"/>
          <p14:tracePt t="253405" x="2895600" y="5667375"/>
          <p14:tracePt t="253422" x="2905125" y="5657850"/>
          <p14:tracePt t="253438" x="2914650" y="5638800"/>
          <p14:tracePt t="253455" x="2914650" y="5629275"/>
          <p14:tracePt t="253472" x="2914650" y="5619750"/>
          <p14:tracePt t="253488" x="2914650" y="5610225"/>
          <p14:tracePt t="253522" x="2914650" y="5600700"/>
          <p14:tracePt t="253522" x="2914650" y="5591175"/>
          <p14:tracePt t="253538" x="2914650" y="5572125"/>
          <p14:tracePt t="253578" x="2914650" y="5553075"/>
          <p14:tracePt t="253586" x="2914650" y="5543550"/>
          <p14:tracePt t="253594" x="2895600" y="5524500"/>
          <p14:tracePt t="253605" x="2886075" y="5524500"/>
          <p14:tracePt t="253621" x="2867025" y="5505450"/>
          <p14:tracePt t="253639" x="2847975" y="5505450"/>
          <p14:tracePt t="253655" x="2828925" y="5495925"/>
          <p14:tracePt t="253671" x="2809875" y="5486400"/>
          <p14:tracePt t="253688" x="2800350" y="5486400"/>
          <p14:tracePt t="253705" x="2771775" y="5486400"/>
          <p14:tracePt t="253722" x="2705100" y="5476875"/>
          <p14:tracePt t="253738" x="2657475" y="5467350"/>
          <p14:tracePt t="253755" x="2590800" y="5467350"/>
          <p14:tracePt t="253771" x="2505075" y="5467350"/>
          <p14:tracePt t="253788" x="2438400" y="5467350"/>
          <p14:tracePt t="253805" x="2390775" y="5467350"/>
          <p14:tracePt t="253822" x="2343150" y="5467350"/>
          <p14:tracePt t="253838" x="2305050" y="5467350"/>
          <p14:tracePt t="253855" x="2266950" y="5476875"/>
          <p14:tracePt t="253872" x="2257425" y="5476875"/>
          <p14:tracePt t="253888" x="2238375" y="5476875"/>
          <p14:tracePt t="253922" x="2228850" y="5495925"/>
          <p14:tracePt t="253922" x="2219325" y="5495925"/>
          <p14:tracePt t="253938" x="2219325" y="5505450"/>
          <p14:tracePt t="253956" x="2209800" y="5514975"/>
          <p14:tracePt t="253972" x="2200275" y="5534025"/>
          <p14:tracePt t="253989" x="2200275" y="5553075"/>
          <p14:tracePt t="254005" x="2200275" y="5562600"/>
          <p14:tracePt t="254022" x="2200275" y="5591175"/>
          <p14:tracePt t="254038" x="2200275" y="5610225"/>
          <p14:tracePt t="254055" x="2209800" y="5638800"/>
          <p14:tracePt t="254072" x="2228850" y="5648325"/>
          <p14:tracePt t="254088" x="2257425" y="5667375"/>
          <p14:tracePt t="254105" x="2276475" y="5686425"/>
          <p14:tracePt t="254121" x="2333625" y="5715000"/>
          <p14:tracePt t="254139" x="2371725" y="5724525"/>
          <p14:tracePt t="254155" x="2400300" y="5734050"/>
          <p14:tracePt t="254171" x="2438400" y="5743575"/>
          <p14:tracePt t="254188" x="2476500" y="5753100"/>
          <p14:tracePt t="254205" x="2533650" y="5762625"/>
          <p14:tracePt t="254223" x="2590800" y="5781675"/>
          <p14:tracePt t="254238" x="2667000" y="5791200"/>
          <p14:tracePt t="254256" x="2733675" y="5800725"/>
          <p14:tracePt t="254273" x="2886075" y="5819775"/>
          <p14:tracePt t="254310" x="2924175" y="5819775"/>
          <p14:tracePt t="254321" x="3067050" y="5819775"/>
          <p14:tracePt t="254338" x="3162300" y="5819775"/>
          <p14:tracePt t="254355" x="3257550" y="5810250"/>
          <p14:tracePt t="254371" x="3333750" y="5800725"/>
          <p14:tracePt t="254389" x="3390900" y="5781675"/>
          <p14:tracePt t="254405" x="3429000" y="5772150"/>
          <p14:tracePt t="254421" x="3438525" y="5762625"/>
          <p14:tracePt t="254437" x="3448050" y="5762625"/>
          <p14:tracePt t="254454" x="3467100" y="5753100"/>
          <p14:tracePt t="254471" x="3486150" y="5734050"/>
          <p14:tracePt t="254488" x="3505200" y="5715000"/>
          <p14:tracePt t="254505" x="3505200" y="5705475"/>
          <p14:tracePt t="254522" x="3514725" y="5686425"/>
          <p14:tracePt t="254538" x="3524250" y="5657850"/>
          <p14:tracePt t="254577" x="3524250" y="5638800"/>
          <p14:tracePt t="254594" x="3524250" y="5629275"/>
          <p14:tracePt t="254605" x="3514725" y="5629275"/>
          <p14:tracePt t="254610" x="3495675" y="5619750"/>
          <p14:tracePt t="254622" x="3467100" y="5600700"/>
          <p14:tracePt t="254638" x="3438525" y="5591175"/>
          <p14:tracePt t="254655" x="3400425" y="5572125"/>
          <p14:tracePt t="254671" x="3390900" y="5572125"/>
          <p14:tracePt t="254688" x="3371850" y="5562600"/>
          <p14:tracePt t="254705" x="3352800" y="5553075"/>
          <p14:tracePt t="254722" x="3333750" y="5553075"/>
          <p14:tracePt t="254738" x="3314700" y="5553075"/>
          <p14:tracePt t="254756" x="3248025" y="5534025"/>
          <p14:tracePt t="254772" x="3133725" y="5514975"/>
          <p14:tracePt t="254772" x="0" y="0"/>
        </p14:tracePtLst>
        <p14:tracePtLst>
          <p14:tracePt t="262799" x="2924175" y="5867400"/>
          <p14:tracePt t="262883" x="2914650" y="5867400"/>
          <p14:tracePt t="262898" x="2905125" y="5867400"/>
          <p14:tracePt t="262906" x="2895600" y="5867400"/>
          <p14:tracePt t="262906" x="2886075" y="5867400"/>
          <p14:tracePt t="262921" x="2857500" y="5867400"/>
          <p14:tracePt t="262938" x="2828925" y="5867400"/>
          <p14:tracePt t="262955" x="2819400" y="5867400"/>
          <p14:tracePt t="262971" x="2800350" y="5867400"/>
          <p14:tracePt t="263009" x="2790825" y="5867400"/>
          <p14:tracePt t="263050" x="2771775" y="5867400"/>
          <p14:tracePt t="263065" x="2762250" y="5867400"/>
          <p14:tracePt t="263082" x="2743200" y="5867400"/>
          <p14:tracePt t="263114" x="2733675" y="5867400"/>
          <p14:tracePt t="263154" x="2724150" y="5867400"/>
          <p14:tracePt t="263218" x="2714625" y="5867400"/>
          <p14:tracePt t="263250" x="2705100" y="5867400"/>
          <p14:tracePt t="263274" x="2695575" y="5867400"/>
          <p14:tracePt t="263293" x="2686050" y="5867400"/>
          <p14:tracePt t="263297" x="2676525" y="5876925"/>
          <p14:tracePt t="263305" x="2676525" y="5886450"/>
          <p14:tracePt t="263321" x="2667000" y="5895975"/>
          <p14:tracePt t="263339" x="2657475" y="5905500"/>
          <p14:tracePt t="263378" x="2657475" y="5915025"/>
          <p14:tracePt t="263386" x="2657475" y="5924550"/>
          <p14:tracePt t="263405" x="2657475" y="5934075"/>
          <p14:tracePt t="263426" x="2657475" y="5943600"/>
          <p14:tracePt t="263465" x="2657475" y="5962650"/>
          <p14:tracePt t="263482" x="2657475" y="5972175"/>
          <p14:tracePt t="263506" x="2657475" y="5981700"/>
          <p14:tracePt t="263514" x="2667000" y="5981700"/>
          <p14:tracePt t="263530" x="2676525" y="5991225"/>
          <p14:tracePt t="263530" x="2686050" y="5991225"/>
          <p14:tracePt t="263538" x="2686050" y="6000750"/>
          <p14:tracePt t="263555" x="2695575" y="6000750"/>
          <p14:tracePt t="263571" x="2705100" y="6000750"/>
          <p14:tracePt t="263588" x="2724150" y="6010275"/>
          <p14:tracePt t="263605" x="2733675" y="6010275"/>
          <p14:tracePt t="263621" x="2752725" y="6019800"/>
          <p14:tracePt t="263638" x="2762250" y="6029325"/>
          <p14:tracePt t="263682" x="2771775" y="6029325"/>
          <p14:tracePt t="263690" x="2781300" y="6029325"/>
          <p14:tracePt t="263693" x="2790825" y="6029325"/>
          <p14:tracePt t="263721" x="2809875" y="6029325"/>
          <p14:tracePt t="263722" x="2857500" y="6029325"/>
          <p14:tracePt t="263738" x="2886075" y="6038850"/>
          <p14:tracePt t="263755" x="2914650" y="6038850"/>
          <p14:tracePt t="263771" x="2943225" y="6038850"/>
          <p14:tracePt t="263788" x="2971800" y="6038850"/>
          <p14:tracePt t="263805" x="2990850" y="6038850"/>
          <p14:tracePt t="263822" x="3019425" y="6038850"/>
          <p14:tracePt t="263906" x="3028950" y="6038850"/>
          <p14:tracePt t="263930" x="3028950" y="6029325"/>
          <p14:tracePt t="263946" x="3028950" y="6019800"/>
          <p14:tracePt t="263962" x="3028950" y="6010275"/>
          <p14:tracePt t="263962" x="3019425" y="5991225"/>
          <p14:tracePt t="263971" x="3009900" y="5991225"/>
          <p14:tracePt t="263987" x="3000375" y="5972175"/>
          <p14:tracePt t="264005" x="2981325" y="5962650"/>
          <p14:tracePt t="264021" x="2971800" y="5953125"/>
          <p14:tracePt t="264038" x="2962275" y="5953125"/>
          <p14:tracePt t="264055" x="2943225" y="5953125"/>
          <p14:tracePt t="264071" x="2924175" y="5943600"/>
          <p14:tracePt t="264088" x="2895600" y="5924550"/>
          <p14:tracePt t="264105" x="2886075" y="5924550"/>
          <p14:tracePt t="264105" x="2876550" y="5915025"/>
          <p14:tracePt t="264121" x="2867025" y="5905500"/>
          <p14:tracePt t="264138" x="2847975" y="5895975"/>
          <p14:tracePt t="264155" x="2828925" y="5895975"/>
          <p14:tracePt t="264172" x="2828925" y="5886450"/>
          <p14:tracePt t="264189" x="2819400" y="5886450"/>
          <p14:tracePt t="264226" x="2809875" y="5886450"/>
          <p14:tracePt t="264242" x="2800350" y="5886450"/>
          <p14:tracePt t="264253" x="2790825" y="5886450"/>
          <p14:tracePt t="264260" x="2781300" y="5886450"/>
          <p14:tracePt t="264272" x="2771775" y="5886450"/>
          <p14:tracePt t="264306" x="2762250" y="5886450"/>
          <p14:tracePt t="264306" x="2752725" y="5886450"/>
          <p14:tracePt t="264322" x="2743200" y="5886450"/>
          <p14:tracePt t="264394" x="2733675" y="5886450"/>
          <p14:tracePt t="264554" x="0" y="0"/>
        </p14:tracePtLst>
        <p14:tracePtLst>
          <p14:tracePt t="268463" x="2228850" y="6477000"/>
          <p14:tracePt t="268706" x="2247900" y="6477000"/>
          <p14:tracePt t="268714" x="2276475" y="6477000"/>
          <p14:tracePt t="268729" x="2314575" y="6477000"/>
          <p14:tracePt t="268730" x="2381250" y="6477000"/>
          <p14:tracePt t="268742" x="2447925" y="6477000"/>
          <p14:tracePt t="268754" x="2505075" y="6486525"/>
          <p14:tracePt t="268771" x="2533650" y="6486525"/>
          <p14:tracePt t="268788" x="2571750" y="6486525"/>
          <p14:tracePt t="268805" x="2581275" y="6486525"/>
          <p14:tracePt t="268821" x="2600325" y="6486525"/>
          <p14:tracePt t="268838" x="2628900" y="6486525"/>
          <p14:tracePt t="268855" x="2667000" y="6486525"/>
          <p14:tracePt t="268871" x="2714625" y="6486525"/>
          <p14:tracePt t="268888" x="2781300" y="6486525"/>
          <p14:tracePt t="268905" x="2895600" y="6486525"/>
          <p14:tracePt t="268922" x="2952750" y="6477000"/>
          <p14:tracePt t="268938" x="3000375" y="6467475"/>
          <p14:tracePt t="268955" x="3038475" y="6467475"/>
          <p14:tracePt t="268971" x="3067050" y="6467475"/>
          <p14:tracePt t="268988" x="3076575" y="6467475"/>
          <p14:tracePt t="269005" x="3086100" y="6467475"/>
          <p14:tracePt t="269022" x="3114675" y="6457950"/>
          <p14:tracePt t="269038" x="3143250" y="6457950"/>
          <p14:tracePt t="269054" x="3190875" y="6448425"/>
          <p14:tracePt t="269071" x="3238500" y="6438900"/>
          <p14:tracePt t="269088" x="3295650" y="6419850"/>
          <p14:tracePt t="269105" x="3343275" y="6410325"/>
          <p14:tracePt t="269122" x="3371850" y="6400800"/>
          <p14:tracePt t="269139" x="3409950" y="6391275"/>
          <p14:tracePt t="269155" x="3476625" y="6362700"/>
          <p14:tracePt t="269172" x="3514725" y="6343650"/>
          <p14:tracePt t="269188" x="3533775" y="6324600"/>
          <p14:tracePt t="269205" x="3552825" y="6315075"/>
          <p14:tracePt t="269222" x="3562350" y="6296025"/>
          <p14:tracePt t="269239" x="3571875" y="6286500"/>
          <p14:tracePt t="269255" x="3571875" y="6276975"/>
          <p14:tracePt t="269273" x="3571875" y="6267450"/>
          <p14:tracePt t="269304" x="3562350" y="6248400"/>
          <p14:tracePt t="269321" x="3533775" y="6238875"/>
          <p14:tracePt t="269338" x="3505200" y="6229350"/>
          <p14:tracePt t="269355" x="3476625" y="6210300"/>
          <p14:tracePt t="269371" x="3438525" y="6200775"/>
          <p14:tracePt t="269388" x="3362325" y="6172200"/>
          <p14:tracePt t="269405" x="3276600" y="6153150"/>
          <p14:tracePt t="269422" x="3209925" y="6134100"/>
          <p14:tracePt t="269438" x="3143250" y="6124575"/>
          <p14:tracePt t="269455" x="3086100" y="6124575"/>
          <p14:tracePt t="269472" x="3019425" y="6124575"/>
          <p14:tracePt t="269488" x="2952750" y="6124575"/>
          <p14:tracePt t="269505" x="2886075" y="6124575"/>
          <p14:tracePt t="269521" x="2771775" y="6124575"/>
          <p14:tracePt t="269539" x="2714625" y="6124575"/>
          <p14:tracePt t="269555" x="2609850" y="6124575"/>
          <p14:tracePt t="269572" x="2524125" y="6124575"/>
          <p14:tracePt t="269589" x="2428875" y="6124575"/>
          <p14:tracePt t="269605" x="2352675" y="6124575"/>
          <p14:tracePt t="269621" x="2314575" y="6124575"/>
          <p14:tracePt t="269638" x="2257425" y="6124575"/>
          <p14:tracePt t="269655" x="2209800" y="6134100"/>
          <p14:tracePt t="269671" x="2171700" y="6143625"/>
          <p14:tracePt t="269688" x="2133600" y="6153150"/>
          <p14:tracePt t="269705" x="2076450" y="6172200"/>
          <p14:tracePt t="269705" x="2066925" y="6172200"/>
          <p14:tracePt t="269721" x="2028825" y="6191250"/>
          <p14:tracePt t="269738" x="2000250" y="6219825"/>
          <p14:tracePt t="269755" x="1981200" y="6219825"/>
          <p14:tracePt t="269771" x="1952625" y="6248400"/>
          <p14:tracePt t="269788" x="1933575" y="6267450"/>
          <p14:tracePt t="269804" x="1933575" y="6276975"/>
          <p14:tracePt t="269821" x="1924050" y="6305550"/>
          <p14:tracePt t="269838" x="1914525" y="6315075"/>
          <p14:tracePt t="269855" x="1914525" y="6334125"/>
          <p14:tracePt t="269871" x="1914525" y="6362700"/>
          <p14:tracePt t="269906" x="1914525" y="6381750"/>
          <p14:tracePt t="269907" x="1914525" y="6391275"/>
          <p14:tracePt t="269921" x="1914525" y="6410325"/>
          <p14:tracePt t="269938" x="1924050" y="6419850"/>
          <p14:tracePt t="269955" x="1943100" y="6419850"/>
          <p14:tracePt t="269971" x="1962150" y="6429375"/>
          <p14:tracePt t="269988" x="1981200" y="6438900"/>
          <p14:tracePt t="270005" x="1990725" y="6438900"/>
          <p14:tracePt t="270021" x="2000250" y="6448425"/>
          <p14:tracePt t="270039" x="2028825" y="6457950"/>
          <p14:tracePt t="270055" x="2095500" y="6477000"/>
          <p14:tracePt t="270072" x="2133600" y="6496050"/>
          <p14:tracePt t="270089" x="2219325" y="6515100"/>
          <p14:tracePt t="270105" x="2295525" y="6534150"/>
          <p14:tracePt t="270121" x="2371725" y="6553200"/>
          <p14:tracePt t="270138" x="2438400" y="6562725"/>
          <p14:tracePt t="270155" x="2486025" y="6562725"/>
          <p14:tracePt t="270171" x="2562225" y="6562725"/>
          <p14:tracePt t="270188" x="2628900" y="6562725"/>
          <p14:tracePt t="270205" x="2667000" y="6562725"/>
          <p14:tracePt t="270222" x="2714625" y="6562725"/>
          <p14:tracePt t="270239" x="2743200" y="6562725"/>
          <p14:tracePt t="270254" x="2800350" y="6562725"/>
          <p14:tracePt t="270272" x="2847975" y="6562725"/>
          <p14:tracePt t="270288" x="2905125" y="6562725"/>
          <p14:tracePt t="270305" x="2952750" y="6562725"/>
          <p14:tracePt t="270305" x="2981325" y="6562725"/>
          <p14:tracePt t="270321" x="3028950" y="6562725"/>
          <p14:tracePt t="270339" x="3076575" y="6562725"/>
          <p14:tracePt t="270355" x="3124200" y="6543675"/>
          <p14:tracePt t="270371" x="3152775" y="6543675"/>
          <p14:tracePt t="270388" x="3181350" y="6524625"/>
          <p14:tracePt t="270405" x="3181350" y="6515100"/>
          <p14:tracePt t="270422" x="3200400" y="6505575"/>
          <p14:tracePt t="270438" x="3200400" y="6486525"/>
          <p14:tracePt t="270456" x="3200400" y="6467475"/>
          <p14:tracePt t="270472" x="3200400" y="6448425"/>
          <p14:tracePt t="270488" x="3200400" y="6438900"/>
          <p14:tracePt t="270505" x="3200400" y="6419850"/>
          <p14:tracePt t="270522" x="3200400" y="6400800"/>
          <p14:tracePt t="270538" x="3200400" y="6381750"/>
          <p14:tracePt t="270555" x="3200400" y="6343650"/>
          <p14:tracePt t="270571" x="3200400" y="6324600"/>
          <p14:tracePt t="270588" x="3190875" y="6315075"/>
          <p14:tracePt t="270605" x="3181350" y="6296025"/>
          <p14:tracePt t="270622" x="3181350" y="6286500"/>
          <p14:tracePt t="270666" x="3181350" y="6276975"/>
          <p14:tracePt t="270685" x="3181350" y="6267450"/>
          <p14:tracePt t="270714" x="3181350" y="6257925"/>
          <p14:tracePt t="270720" x="3171825" y="6257925"/>
          <p14:tracePt t="270746" x="3171825" y="6248400"/>
          <p14:tracePt t="270755" x="3162300" y="6248400"/>
          <p14:tracePt t="270755" x="3152775" y="6229350"/>
          <p14:tracePt t="270793" x="3133725" y="6229350"/>
          <p14:tracePt t="270810" x="3133725" y="6219825"/>
          <p14:tracePt t="270818" x="3124200" y="6219825"/>
          <p14:tracePt t="270822" x="3105150" y="6219825"/>
          <p14:tracePt t="270838" x="3076575" y="6200775"/>
          <p14:tracePt t="270855" x="3048000" y="6200775"/>
          <p14:tracePt t="270871" x="3009900" y="6191250"/>
          <p14:tracePt t="270888" x="2962275" y="6191250"/>
          <p14:tracePt t="270905" x="2924175" y="6181725"/>
          <p14:tracePt t="270922" x="2819400" y="6181725"/>
          <p14:tracePt t="270938" x="2762250" y="6181725"/>
          <p14:tracePt t="270954" x="2714625" y="6181725"/>
          <p14:tracePt t="270972" x="2647950" y="6181725"/>
          <p14:tracePt t="270989" x="2590800" y="6181725"/>
          <p14:tracePt t="271005" x="2524125" y="6181725"/>
          <p14:tracePt t="271022" x="2457450" y="6181725"/>
          <p14:tracePt t="271038" x="2409825" y="6181725"/>
          <p14:tracePt t="271055" x="2371725" y="6181725"/>
          <p14:tracePt t="271071" x="2324100" y="6181725"/>
          <p14:tracePt t="271088" x="2295525" y="6181725"/>
          <p14:tracePt t="271105" x="2257425" y="6200775"/>
          <p14:tracePt t="271122" x="2238375" y="6219825"/>
          <p14:tracePt t="271138" x="2228850" y="6229350"/>
          <p14:tracePt t="271155" x="2200275" y="6248400"/>
          <p14:tracePt t="271171" x="2181225" y="6267450"/>
          <p14:tracePt t="271189" x="2162175" y="6286500"/>
          <p14:tracePt t="271205" x="2152650" y="6296025"/>
          <p14:tracePt t="271222" x="2152650" y="6315075"/>
          <p14:tracePt t="271238" x="2152650" y="6324600"/>
          <p14:tracePt t="271255" x="2152650" y="6343650"/>
          <p14:tracePt t="271271" x="2152650" y="6372225"/>
          <p14:tracePt t="271306" x="2152650" y="6381750"/>
          <p14:tracePt t="271307" x="2152650" y="6400800"/>
          <p14:tracePt t="271322" x="2152650" y="6419850"/>
          <p14:tracePt t="271338" x="2162175" y="6429375"/>
          <p14:tracePt t="271355" x="2181225" y="6448425"/>
          <p14:tracePt t="271371" x="2200275" y="6467475"/>
          <p14:tracePt t="271388" x="2238375" y="6496050"/>
          <p14:tracePt t="271405" x="2286000" y="6515100"/>
          <p14:tracePt t="271422" x="2324100" y="6534150"/>
          <p14:tracePt t="271438" x="2352675" y="6543675"/>
          <p14:tracePt t="271455" x="2390775" y="6553200"/>
          <p14:tracePt t="271472" x="2438400" y="6553200"/>
          <p14:tracePt t="271488" x="2495550" y="6562725"/>
          <p14:tracePt t="271505" x="2600325" y="6562725"/>
          <p14:tracePt t="271522" x="2695575" y="6562725"/>
          <p14:tracePt t="271538" x="2781300" y="6562725"/>
          <p14:tracePt t="271555" x="2867025" y="6562725"/>
          <p14:tracePt t="271571" x="2933700" y="6553200"/>
          <p14:tracePt t="271588" x="3009900" y="6534150"/>
          <p14:tracePt t="271605" x="3057525" y="6524625"/>
          <p14:tracePt t="271622" x="3105150" y="6524625"/>
          <p14:tracePt t="271638" x="3133725" y="6515100"/>
          <p14:tracePt t="271655" x="3171825" y="6505575"/>
          <p14:tracePt t="271671" x="3228975" y="6486525"/>
          <p14:tracePt t="271688" x="3248025" y="6477000"/>
          <p14:tracePt t="271705" x="3267075" y="6467475"/>
          <p14:tracePt t="271722" x="3286125" y="6457950"/>
          <p14:tracePt t="271738" x="3295650" y="6448425"/>
          <p14:tracePt t="271756" x="3314700" y="6438900"/>
          <p14:tracePt t="271772" x="3314700" y="6429375"/>
          <p14:tracePt t="271789" x="3324225" y="6410325"/>
          <p14:tracePt t="271805" x="3324225" y="6400800"/>
          <p14:tracePt t="271822" x="3324225" y="6381750"/>
          <p14:tracePt t="271837" x="3324225" y="6353175"/>
          <p14:tracePt t="271854" x="3324225" y="6334125"/>
          <p14:tracePt t="271871" x="3314700" y="6305550"/>
          <p14:tracePt t="271888" x="3305175" y="6257925"/>
          <p14:tracePt t="271904" x="3276600" y="6238875"/>
          <p14:tracePt t="271921" x="3248025" y="6200775"/>
          <p14:tracePt t="271938" x="3228975" y="6181725"/>
          <p14:tracePt t="271955" x="3209925" y="6172200"/>
          <p14:tracePt t="271971" x="3171825" y="6153150"/>
          <p14:tracePt t="271988" x="3143250" y="6143625"/>
          <p14:tracePt t="272005" x="3095625" y="6124575"/>
          <p14:tracePt t="272022" x="3057525" y="6115050"/>
          <p14:tracePt t="272038" x="3019425" y="6105525"/>
          <p14:tracePt t="272054" x="2971800" y="6105525"/>
          <p14:tracePt t="272071" x="2905125" y="6086475"/>
          <p14:tracePt t="272089" x="2857500" y="6086475"/>
          <p14:tracePt t="272105" x="2790825" y="6076950"/>
          <p14:tracePt t="272122" x="2743200" y="6076950"/>
          <p14:tracePt t="272138" x="2695575" y="6067425"/>
          <p14:tracePt t="272155" x="2647950" y="6067425"/>
          <p14:tracePt t="272172" x="2590800" y="6067425"/>
          <p14:tracePt t="272188" x="2543175" y="6067425"/>
          <p14:tracePt t="272206" x="2486025" y="6067425"/>
          <p14:tracePt t="272222" x="2438400" y="6067425"/>
          <p14:tracePt t="272238" x="2409825" y="6067425"/>
          <p14:tracePt t="272255" x="2390775" y="6067425"/>
          <p14:tracePt t="272271" x="2362200" y="6067425"/>
          <p14:tracePt t="272288" x="2324100" y="6067425"/>
          <p14:tracePt t="272305" x="2257425" y="6096000"/>
          <p14:tracePt t="272322" x="2219325" y="6115050"/>
          <p14:tracePt t="272338" x="2200275" y="6124575"/>
          <p14:tracePt t="272355" x="2181225" y="6134100"/>
          <p14:tracePt t="272372" x="2171700" y="6143625"/>
          <p14:tracePt t="272389" x="2152650" y="6162675"/>
          <p14:tracePt t="272405" x="2133600" y="6181725"/>
          <p14:tracePt t="272422" x="2124075" y="6210300"/>
          <p14:tracePt t="272439" x="2124075" y="6238875"/>
          <p14:tracePt t="272455" x="2124075" y="6267450"/>
          <p14:tracePt t="272471" x="2124075" y="6305550"/>
          <p14:tracePt t="272488" x="2124075" y="6324600"/>
          <p14:tracePt t="272506" x="2124075" y="6343650"/>
          <p14:tracePt t="272522" x="2124075" y="6372225"/>
          <p14:tracePt t="272539" x="2133600" y="6381750"/>
          <p14:tracePt t="272555" x="2152650" y="6400800"/>
          <p14:tracePt t="272572" x="2162175" y="6419850"/>
          <p14:tracePt t="272588" x="2190750" y="6429375"/>
          <p14:tracePt t="272605" x="2219325" y="6429375"/>
          <p14:tracePt t="272622" x="2266950" y="6438900"/>
          <p14:tracePt t="272638" x="2333625" y="6467475"/>
          <p14:tracePt t="272655" x="2409825" y="6477000"/>
          <p14:tracePt t="272671" x="2524125" y="6505575"/>
          <p14:tracePt t="272688" x="2638425" y="6515100"/>
          <p14:tracePt t="272705" x="2771775" y="6524625"/>
          <p14:tracePt t="272721" x="2962275" y="6543675"/>
          <p14:tracePt t="272738" x="3076575" y="6543675"/>
          <p14:tracePt t="272755" x="3171825" y="6543675"/>
          <p14:tracePt t="272772" x="3257550" y="6543675"/>
          <p14:tracePt t="272788" x="3362325" y="6543675"/>
          <p14:tracePt t="272805" x="3457575" y="6543675"/>
          <p14:tracePt t="272821" x="3543300" y="6534150"/>
          <p14:tracePt t="272838" x="3581400" y="6534150"/>
          <p14:tracePt t="272855" x="3609975" y="6534150"/>
          <p14:tracePt t="272871" x="3609975" y="6524625"/>
          <p14:tracePt t="272888" x="3619500" y="6524625"/>
          <p14:tracePt t="273351" x="0" y="0"/>
        </p14:tracePtLst>
        <p14:tracePtLst>
          <p14:tracePt t="277034" x="4343400" y="5829300"/>
          <p14:tracePt t="277130" x="4333875" y="5819775"/>
          <p14:tracePt t="277170" x="4324350" y="5810250"/>
          <p14:tracePt t="277178" x="4305300" y="5810250"/>
          <p14:tracePt t="277185" x="4276725" y="5800725"/>
          <p14:tracePt t="277204" x="4238625" y="5781675"/>
          <p14:tracePt t="277205" x="4210050" y="5781675"/>
          <p14:tracePt t="277221" x="4200525" y="5781675"/>
          <p14:tracePt t="277239" x="4152900" y="5772150"/>
          <p14:tracePt t="277254" x="4124325" y="5762625"/>
          <p14:tracePt t="277271" x="4086225" y="5762625"/>
          <p14:tracePt t="277288" x="4067175" y="5762625"/>
          <p14:tracePt t="277304" x="4048125" y="5762625"/>
          <p14:tracePt t="277321" x="4038600" y="5762625"/>
          <p14:tracePt t="277338" x="4029075" y="5762625"/>
          <p14:tracePt t="277378" x="4010025" y="5762625"/>
          <p14:tracePt t="277389" x="3990975" y="5762625"/>
          <p14:tracePt t="277404" x="3981450" y="5772150"/>
          <p14:tracePt t="277405" x="3962400" y="5791200"/>
          <p14:tracePt t="277422" x="3943350" y="5791200"/>
          <p14:tracePt t="277438" x="3924300" y="5819775"/>
          <p14:tracePt t="277455" x="3924300" y="5857875"/>
          <p14:tracePt t="277471" x="3905250" y="5867400"/>
          <p14:tracePt t="277488" x="3905250" y="5895975"/>
          <p14:tracePt t="277505" x="3905250" y="5915025"/>
          <p14:tracePt t="277521" x="3905250" y="5924550"/>
          <p14:tracePt t="277538" x="3905250" y="5943600"/>
          <p14:tracePt t="277555" x="3924300" y="5943600"/>
          <p14:tracePt t="277571" x="3952875" y="5962650"/>
          <p14:tracePt t="277588" x="3962400" y="5962650"/>
          <p14:tracePt t="277605" x="3981450" y="5972175"/>
          <p14:tracePt t="277622" x="4000500" y="5981700"/>
          <p14:tracePt t="277638" x="4010025" y="5981700"/>
          <p14:tracePt t="277655" x="4029075" y="5991225"/>
          <p14:tracePt t="277672" x="4038600" y="5991225"/>
          <p14:tracePt t="277689" x="4067175" y="5991225"/>
          <p14:tracePt t="277705" x="4095750" y="5991225"/>
          <p14:tracePt t="277705" x="4124325" y="6000750"/>
          <p14:tracePt t="277722" x="4162425" y="6010275"/>
          <p14:tracePt t="277738" x="4210050" y="6029325"/>
          <p14:tracePt t="277755" x="4276725" y="6029325"/>
          <p14:tracePt t="277771" x="4305300" y="6029325"/>
          <p14:tracePt t="277788" x="4333875" y="6029325"/>
          <p14:tracePt t="277805" x="4371975" y="6029325"/>
          <p14:tracePt t="277822" x="4391025" y="6029325"/>
          <p14:tracePt t="277986" x="4400550" y="6038850"/>
          <p14:tracePt t="277986" x="0" y="0"/>
        </p14:tracePtLst>
        <p14:tracePtLst>
          <p14:tracePt t="278487" x="4610100" y="6267450"/>
          <p14:tracePt t="278530" x="4600575" y="6267450"/>
          <p14:tracePt t="278570" x="4581525" y="6267450"/>
          <p14:tracePt t="278602" x="4572000" y="6257925"/>
          <p14:tracePt t="278634" x="4543425" y="6257925"/>
          <p14:tracePt t="278658" x="4533900" y="6257925"/>
          <p14:tracePt t="278666" x="4505325" y="6248400"/>
          <p14:tracePt t="278674" x="4486275" y="6248400"/>
          <p14:tracePt t="278688" x="4467225" y="6238875"/>
          <p14:tracePt t="278689" x="4438650" y="6238875"/>
          <p14:tracePt t="278705" x="4391025" y="6238875"/>
          <p14:tracePt t="278722" x="4352925" y="6238875"/>
          <p14:tracePt t="278738" x="4305300" y="6238875"/>
          <p14:tracePt t="278755" x="4248150" y="6238875"/>
          <p14:tracePt t="278771" x="4200525" y="6238875"/>
          <p14:tracePt t="278788" x="4181475" y="6238875"/>
          <p14:tracePt t="278805" x="4143375" y="6248400"/>
          <p14:tracePt t="278821" x="4114800" y="6257925"/>
          <p14:tracePt t="278866" x="4105275" y="6267450"/>
          <p14:tracePt t="278890" x="4086225" y="6276975"/>
          <p14:tracePt t="278897" x="4076700" y="6276975"/>
          <p14:tracePt t="278906" x="4067175" y="6286500"/>
          <p14:tracePt t="278922" x="4048125" y="6305550"/>
          <p14:tracePt t="278923" x="4019550" y="6324600"/>
          <p14:tracePt t="278962" x="4019550" y="6334125"/>
          <p14:tracePt t="278970" x="4010025" y="6334125"/>
          <p14:tracePt t="278973" x="4010025" y="6353175"/>
          <p14:tracePt t="278988" x="4000500" y="6353175"/>
          <p14:tracePt t="279005" x="4000500" y="6362700"/>
          <p14:tracePt t="279021" x="4000500" y="6372225"/>
          <p14:tracePt t="279038" x="4000500" y="6391275"/>
          <p14:tracePt t="279054" x="4000500" y="6400800"/>
          <p14:tracePt t="279071" x="4029075" y="6429375"/>
          <p14:tracePt t="279088" x="4048125" y="6448425"/>
          <p14:tracePt t="279105" x="4076700" y="6457950"/>
          <p14:tracePt t="279121" x="4114800" y="6477000"/>
          <p14:tracePt t="279139" x="4133850" y="6477000"/>
          <p14:tracePt t="279155" x="4143375" y="6477000"/>
          <p14:tracePt t="279171" x="4171950" y="6486525"/>
          <p14:tracePt t="279189" x="4191000" y="6486525"/>
          <p14:tracePt t="279206" x="4210050" y="6486525"/>
          <p14:tracePt t="279222" x="4257675" y="6496050"/>
          <p14:tracePt t="279238" x="4295775" y="6505575"/>
          <p14:tracePt t="279255" x="4333875" y="6505575"/>
          <p14:tracePt t="279273" x="4448175" y="6505575"/>
          <p14:tracePt t="279310" x="4476750" y="6505575"/>
          <p14:tracePt t="279310" x="4514850" y="6505575"/>
          <p14:tracePt t="279321" x="4591050" y="6505575"/>
          <p14:tracePt t="279338" x="4638675" y="6505575"/>
          <p14:tracePt t="279354" x="4676775" y="6505575"/>
          <p14:tracePt t="279371" x="4705350" y="6505575"/>
          <p14:tracePt t="279388" x="4743450" y="6505575"/>
          <p14:tracePt t="279405" x="4791075" y="6505575"/>
          <p14:tracePt t="279421" x="4819650" y="6496050"/>
          <p14:tracePt t="279438" x="4857750" y="6496050"/>
          <p14:tracePt t="279454" x="4886325" y="6486525"/>
          <p14:tracePt t="279471" x="4924425" y="6477000"/>
          <p14:tracePt t="279487" x="4943475" y="6467475"/>
          <p14:tracePt t="279505" x="4972050" y="6467475"/>
          <p14:tracePt t="279521" x="4991100" y="6448425"/>
          <p14:tracePt t="279539" x="4991100" y="6438900"/>
          <p14:tracePt t="279555" x="5010150" y="6410325"/>
          <p14:tracePt t="279571" x="5010150" y="6391275"/>
          <p14:tracePt t="279588" x="5010150" y="6381750"/>
          <p14:tracePt t="279605" x="5010150" y="6372225"/>
          <p14:tracePt t="279621" x="5000625" y="6343650"/>
          <p14:tracePt t="279638" x="4991100" y="6343650"/>
          <p14:tracePt t="279655" x="4953000" y="6315075"/>
          <p14:tracePt t="279672" x="4914900" y="6286500"/>
          <p14:tracePt t="279689" x="4895850" y="6267450"/>
          <p14:tracePt t="279706" x="4857750" y="6257925"/>
          <p14:tracePt t="279722" x="4848225" y="6257925"/>
          <p14:tracePt t="279739" x="4838700" y="6248400"/>
          <p14:tracePt t="279755" x="4829175" y="6248400"/>
          <p14:tracePt t="279771" x="4819650" y="6248400"/>
          <p14:tracePt t="279810" x="4810125" y="6248400"/>
          <p14:tracePt t="279821" x="4791075" y="6248400"/>
          <p14:tracePt t="279826" x="4762500" y="6238875"/>
          <p14:tracePt t="279838" x="4695825" y="6229350"/>
          <p14:tracePt t="279855" x="4629150" y="6219825"/>
          <p14:tracePt t="279871" x="4572000" y="6210300"/>
          <p14:tracePt t="279888" x="4514850" y="6210300"/>
          <p14:tracePt t="279905" x="4467225" y="6210300"/>
          <p14:tracePt t="279921" x="4400550" y="6210300"/>
          <p14:tracePt t="279939" x="4352925" y="6210300"/>
          <p14:tracePt t="279955" x="4324350" y="6210300"/>
          <p14:tracePt t="279971" x="4286250" y="6210300"/>
          <p14:tracePt t="279988" x="4267200" y="6210300"/>
          <p14:tracePt t="280005" x="4238625" y="6210300"/>
          <p14:tracePt t="280021" x="4229100" y="6210300"/>
          <p14:tracePt t="280038" x="4219575" y="6210300"/>
          <p14:tracePt t="280138" x="4191000" y="6210300"/>
          <p14:tracePt t="280138" x="0" y="0"/>
        </p14:tracePtLst>
        <p14:tracePtLst>
          <p14:tracePt t="286486" x="8210550" y="5572125"/>
          <p14:tracePt t="286505" x="8210550" y="5553075"/>
          <p14:tracePt t="286545" x="8201025" y="5553075"/>
          <p14:tracePt t="286559" x="8191500" y="5553075"/>
          <p14:tracePt t="286561" x="8162925" y="5553075"/>
          <p14:tracePt t="286570" x="8115300" y="5543550"/>
          <p14:tracePt t="286587" x="8067675" y="5534025"/>
          <p14:tracePt t="286603" x="8020050" y="5534025"/>
          <p14:tracePt t="286620" x="7953375" y="5495925"/>
          <p14:tracePt t="286637" x="7886700" y="5486400"/>
          <p14:tracePt t="286654" x="7810500" y="5457825"/>
          <p14:tracePt t="286671" x="7724775" y="5448300"/>
          <p14:tracePt t="286687" x="7639050" y="5419725"/>
          <p14:tracePt t="286706" x="7600950" y="5410200"/>
          <p14:tracePt t="286720" x="7496175" y="5391150"/>
          <p14:tracePt t="286737" x="7448550" y="5391150"/>
          <p14:tracePt t="286754" x="7372350" y="5391150"/>
          <p14:tracePt t="286771" x="7296150" y="5391150"/>
          <p14:tracePt t="286787" x="7219950" y="5391150"/>
          <p14:tracePt t="286804" x="7153275" y="5391150"/>
          <p14:tracePt t="286820" x="7105650" y="5391150"/>
          <p14:tracePt t="286837" x="7067550" y="5391150"/>
          <p14:tracePt t="286854" x="7010400" y="5391150"/>
          <p14:tracePt t="286870" x="6962775" y="5400675"/>
          <p14:tracePt t="286887" x="6877050" y="5448300"/>
          <p14:tracePt t="286904" x="6772275" y="5505450"/>
          <p14:tracePt t="286921" x="6600825" y="5629275"/>
          <p14:tracePt t="286938" x="6448425" y="5724525"/>
          <p14:tracePt t="286954" x="6315075" y="5819775"/>
          <p14:tracePt t="286970" x="6229350" y="5867400"/>
          <p14:tracePt t="286987" x="6181725" y="5915025"/>
          <p14:tracePt t="287003" x="6153150" y="5962650"/>
          <p14:tracePt t="287020" x="6143625" y="5972175"/>
          <p14:tracePt t="287037" x="6143625" y="5991225"/>
          <p14:tracePt t="287054" x="6143625" y="6029325"/>
          <p14:tracePt t="287071" x="6143625" y="6048375"/>
          <p14:tracePt t="287087" x="6143625" y="6086475"/>
          <p14:tracePt t="287103" x="6143625" y="6124575"/>
          <p14:tracePt t="287121" x="6191250" y="6191250"/>
          <p14:tracePt t="287138" x="6229350" y="6238875"/>
          <p14:tracePt t="287154" x="6276975" y="6276975"/>
          <p14:tracePt t="287170" x="6315075" y="6334125"/>
          <p14:tracePt t="287187" x="6343650" y="6372225"/>
          <p14:tracePt t="287204" x="6410325" y="6438900"/>
          <p14:tracePt t="287221" x="6457950" y="6486525"/>
          <p14:tracePt t="287237" x="6534150" y="6524625"/>
          <p14:tracePt t="287253" x="6610350" y="6562725"/>
          <p14:tracePt t="287270" x="6677025" y="6600825"/>
          <p14:tracePt t="287287" x="6743700" y="6629400"/>
          <p14:tracePt t="287303" x="6819900" y="6648450"/>
          <p14:tracePt t="287320" x="6915150" y="6677025"/>
          <p14:tracePt t="287337" x="7010400" y="6696075"/>
          <p14:tracePt t="287354" x="7086600" y="6715125"/>
          <p14:tracePt t="287370" x="7172325" y="6724650"/>
          <p14:tracePt t="287387" x="7267575" y="6724650"/>
          <p14:tracePt t="287404" x="7410450" y="6724650"/>
          <p14:tracePt t="287421" x="7562850" y="6724650"/>
          <p14:tracePt t="287437" x="7724775" y="6724650"/>
          <p14:tracePt t="287454" x="7867650" y="6715125"/>
          <p14:tracePt t="287470" x="7962900" y="6705600"/>
          <p14:tracePt t="287487" x="8067675" y="6657975"/>
          <p14:tracePt t="287503" x="8153400" y="6610350"/>
          <p14:tracePt t="287521" x="8210550" y="6581775"/>
          <p14:tracePt t="287537" x="8248650" y="6553200"/>
          <p14:tracePt t="287554" x="8267700" y="6524625"/>
          <p14:tracePt t="287570" x="8296275" y="6496050"/>
          <p14:tracePt t="287587" x="8296275" y="6457950"/>
          <p14:tracePt t="287604" x="8296275" y="6410325"/>
          <p14:tracePt t="287621" x="8296275" y="6343650"/>
          <p14:tracePt t="287637" x="8296275" y="6296025"/>
          <p14:tracePt t="287653" x="8296275" y="6267450"/>
          <p14:tracePt t="287670" x="8296275" y="6238875"/>
          <p14:tracePt t="287687" x="8296275" y="6210300"/>
          <p14:tracePt t="287704" x="8286750" y="6162675"/>
          <p14:tracePt t="287720" x="8277225" y="6134100"/>
          <p14:tracePt t="287737" x="8258175" y="6105525"/>
          <p14:tracePt t="287754" x="8239125" y="6067425"/>
          <p14:tracePt t="287770" x="8229600" y="6038850"/>
          <p14:tracePt t="287787" x="8210550" y="6029325"/>
          <p14:tracePt t="287804" x="8181975" y="5991225"/>
          <p14:tracePt t="287821" x="8172450" y="5972175"/>
          <p14:tracePt t="287837" x="8143875" y="5943600"/>
          <p14:tracePt t="287853" x="8124825" y="5915025"/>
          <p14:tracePt t="287870" x="8115300" y="5895975"/>
          <p14:tracePt t="287887" x="8086725" y="5876925"/>
          <p14:tracePt t="287903" x="8067675" y="5857875"/>
          <p14:tracePt t="287921" x="8058150" y="5848350"/>
          <p14:tracePt t="287937" x="8029575" y="5829300"/>
          <p14:tracePt t="287954" x="8001000" y="5810250"/>
          <p14:tracePt t="287970" x="7981950" y="5800725"/>
          <p14:tracePt t="287987" x="7962900" y="5791200"/>
          <p14:tracePt t="288004" x="7943850" y="5791200"/>
          <p14:tracePt t="288020" x="7934325" y="5791200"/>
          <p14:tracePt t="288037" x="7915275" y="5781675"/>
          <p14:tracePt t="288073" x="7905750" y="5781675"/>
          <p14:tracePt t="288073" x="7886700" y="5781675"/>
          <p14:tracePt t="288087" x="7877175" y="5762625"/>
          <p14:tracePt t="288103" x="7810500" y="5762625"/>
          <p14:tracePt t="288120" x="7772400" y="5762625"/>
          <p14:tracePt t="288137" x="7743825" y="5753100"/>
          <p14:tracePt t="288153" x="7705725" y="5753100"/>
          <p14:tracePt t="288170" x="7677150" y="5753100"/>
          <p14:tracePt t="288187" x="7629525" y="5753100"/>
          <p14:tracePt t="288203" x="7543800" y="5753100"/>
          <p14:tracePt t="288228" x="7505700" y="5753100"/>
          <p14:tracePt t="288236" x="7448550" y="5753100"/>
          <p14:tracePt t="288253" x="7400925" y="5753100"/>
          <p14:tracePt t="288270" x="7381875" y="5753100"/>
          <p14:tracePt t="288286" x="7362825" y="5753100"/>
          <p14:tracePt t="288303" x="7334250" y="5753100"/>
          <p14:tracePt t="288320" x="7248525" y="5753100"/>
          <p14:tracePt t="288336" x="7162800" y="5753100"/>
          <p14:tracePt t="288353" x="7096125" y="5753100"/>
          <p14:tracePt t="288370" x="7058025" y="5753100"/>
          <p14:tracePt t="288386" x="7029450" y="5753100"/>
          <p14:tracePt t="288403" x="6991350" y="5762625"/>
          <p14:tracePt t="288420" x="6943725" y="5781675"/>
          <p14:tracePt t="288436" x="6858000" y="5819775"/>
          <p14:tracePt t="288454" x="6753225" y="5895975"/>
          <p14:tracePt t="288471" x="6677025" y="5953125"/>
          <p14:tracePt t="288487" x="6600825" y="6029325"/>
          <p14:tracePt t="288503" x="6524625" y="6115050"/>
          <p14:tracePt t="288521" x="6486525" y="6210300"/>
          <p14:tracePt t="288537" x="6467475" y="6286500"/>
          <p14:tracePt t="288554" x="6448425" y="6372225"/>
          <p14:tracePt t="288570" x="6448425" y="6419850"/>
          <p14:tracePt t="288587" x="6467475" y="6477000"/>
          <p14:tracePt t="288603" x="6496050" y="6524625"/>
          <p14:tracePt t="288620" x="6515100" y="6553200"/>
          <p14:tracePt t="288637" x="6591300" y="6600825"/>
          <p14:tracePt t="288654" x="6696075" y="6629400"/>
          <p14:tracePt t="288670" x="6896100" y="6677025"/>
          <p14:tracePt t="288687" x="7181850" y="6677025"/>
          <p14:tracePt t="288704" x="7677150" y="6648450"/>
          <p14:tracePt t="288720" x="7858125" y="6600825"/>
          <p14:tracePt t="288737" x="7934325" y="6562725"/>
          <p14:tracePt t="288753" x="7953375" y="6562725"/>
          <p14:tracePt t="288770" x="7962900" y="6553200"/>
          <p14:tracePt t="288787" x="7962900" y="6505575"/>
          <p14:tracePt t="288803" x="7972425" y="6457950"/>
          <p14:tracePt t="288820" x="7972425" y="6391275"/>
          <p14:tracePt t="288837" x="7981950" y="6334125"/>
          <p14:tracePt t="288854" x="7981950" y="6276975"/>
          <p14:tracePt t="288871" x="7981950" y="6229350"/>
          <p14:tracePt t="288887" x="7981950" y="6191250"/>
          <p14:tracePt t="288903" x="7981950" y="6172200"/>
          <p14:tracePt t="288921" x="7981950" y="6153150"/>
          <p14:tracePt t="288937" x="7981950" y="6134100"/>
          <p14:tracePt t="288954" x="7981950" y="6115050"/>
          <p14:tracePt t="288970" x="7972425" y="6086475"/>
          <p14:tracePt t="288987" x="7962900" y="6029325"/>
          <p14:tracePt t="289004" x="7934325" y="5943600"/>
          <p14:tracePt t="289020" x="7896225" y="5838825"/>
          <p14:tracePt t="289020" x="0" y="0"/>
        </p14:tracePtLst>
        <p14:tracePtLst>
          <p14:tracePt t="296815" x="7391400" y="1847850"/>
          <p14:tracePt t="296873" x="7372350" y="1847850"/>
          <p14:tracePt t="296881" x="7324725" y="1847850"/>
          <p14:tracePt t="296889" x="7258050" y="1847850"/>
          <p14:tracePt t="296903" x="7172325" y="1838325"/>
          <p14:tracePt t="296904" x="6877050" y="1838325"/>
          <p14:tracePt t="296921" x="6667500" y="1838325"/>
          <p14:tracePt t="296937" x="6505575" y="1838325"/>
          <p14:tracePt t="296954" x="6410325" y="1838325"/>
          <p14:tracePt t="296971" x="6362700" y="1838325"/>
          <p14:tracePt t="296987" x="6334125" y="1838325"/>
          <p14:tracePt t="297004" x="6324600" y="1838325"/>
          <p14:tracePt t="297041" x="6315075" y="1847850"/>
          <p14:tracePt t="297042" x="6296025" y="1866900"/>
          <p14:tracePt t="297055" x="6276975" y="1885950"/>
          <p14:tracePt t="297070" x="6267450" y="1924050"/>
          <p14:tracePt t="297087" x="6238875" y="1971675"/>
          <p14:tracePt t="297103" x="6200775" y="2085975"/>
          <p14:tracePt t="297121" x="6191250" y="2171700"/>
          <p14:tracePt t="297137" x="6181725" y="2247900"/>
          <p14:tracePt t="297153" x="6181725" y="2343150"/>
          <p14:tracePt t="297170" x="6181725" y="2447925"/>
          <p14:tracePt t="297187" x="6210300" y="2543175"/>
          <p14:tracePt t="297203" x="6238875" y="2619375"/>
          <p14:tracePt t="297221" x="6324600" y="2695575"/>
          <p14:tracePt t="297237" x="6391275" y="2781300"/>
          <p14:tracePt t="297253" x="6467475" y="2838450"/>
          <p14:tracePt t="297270" x="6543675" y="2876550"/>
          <p14:tracePt t="297287" x="6619875" y="2914650"/>
          <p14:tracePt t="297303" x="6743700" y="2952750"/>
          <p14:tracePt t="297320" x="6991350" y="2971800"/>
          <p14:tracePt t="297337" x="7210425" y="2971800"/>
          <p14:tracePt t="297354" x="7458075" y="2971800"/>
          <p14:tracePt t="297370" x="7705725" y="2971800"/>
          <p14:tracePt t="297387" x="7905750" y="2971800"/>
          <p14:tracePt t="297403" x="8096250" y="2971800"/>
          <p14:tracePt t="297420" x="8258175" y="2943225"/>
          <p14:tracePt t="297437" x="8391525" y="2895600"/>
          <p14:tracePt t="297454" x="8458200" y="2867025"/>
          <p14:tracePt t="297470" x="8505825" y="2819400"/>
          <p14:tracePt t="297487" x="8534400" y="2762250"/>
          <p14:tracePt t="297503" x="8562975" y="2714625"/>
          <p14:tracePt t="297520" x="8582025" y="2600325"/>
          <p14:tracePt t="297537" x="8582025" y="2514600"/>
          <p14:tracePt t="297554" x="8582025" y="2409825"/>
          <p14:tracePt t="297571" x="8591550" y="2333625"/>
          <p14:tracePt t="297588" x="8601075" y="2295525"/>
          <p14:tracePt t="297604" x="8601075" y="2257425"/>
          <p14:tracePt t="297621" x="8591550" y="2219325"/>
          <p14:tracePt t="297637" x="8562975" y="2190750"/>
          <p14:tracePt t="297654" x="8505825" y="2133600"/>
          <p14:tracePt t="297670" x="8448675" y="2095500"/>
          <p14:tracePt t="297687" x="8324850" y="2028825"/>
          <p14:tracePt t="297704" x="8010525" y="1933575"/>
          <p14:tracePt t="297721" x="7753350" y="1876425"/>
          <p14:tracePt t="297737" x="7477125" y="1819275"/>
          <p14:tracePt t="297754" x="7153275" y="1771650"/>
          <p14:tracePt t="297771" x="6838950" y="1743075"/>
          <p14:tracePt t="297787" x="6610350" y="1704975"/>
          <p14:tracePt t="297804" x="6419850" y="1695450"/>
          <p14:tracePt t="297821" x="6286500" y="1685925"/>
          <p14:tracePt t="297837" x="6257925" y="1685925"/>
          <p14:tracePt t="297873" x="6248400" y="1685925"/>
          <p14:tracePt t="297905" x="6229350" y="1714500"/>
          <p14:tracePt t="297913" x="6219825" y="1733550"/>
          <p14:tracePt t="297921" x="6210300" y="1762125"/>
          <p14:tracePt t="297921" x="6210300" y="1800225"/>
          <p14:tracePt t="297937" x="6191250" y="1857375"/>
          <p14:tracePt t="297954" x="6181725" y="1885950"/>
          <p14:tracePt t="298016" x="0" y="0"/>
        </p14:tracePtLst>
        <p14:tracePtLst>
          <p14:tracePt t="299486" x="619125" y="2438400"/>
          <p14:tracePt t="299569" x="657225" y="2438400"/>
          <p14:tracePt t="299577" x="723900" y="2438400"/>
          <p14:tracePt t="299585" x="800100" y="2438400"/>
          <p14:tracePt t="299593" x="971550" y="2438400"/>
          <p14:tracePt t="299603" x="1143000" y="2438400"/>
          <p14:tracePt t="299619" x="1209675" y="2438400"/>
          <p14:tracePt t="299637" x="1228725" y="2438400"/>
          <p14:tracePt t="299705" x="1238250" y="2438400"/>
          <p14:tracePt t="299831" x="0" y="0"/>
        </p14:tracePtLst>
        <p14:tracePtLst>
          <p14:tracePt t="300521" x="4562475" y="1790700"/>
          <p14:tracePt t="300529" x="4514850" y="1790700"/>
          <p14:tracePt t="300537" x="4448175" y="1790700"/>
          <p14:tracePt t="300545" x="4343400" y="1790700"/>
          <p14:tracePt t="300554" x="4267200" y="1790700"/>
          <p14:tracePt t="300570" x="4152900" y="1790700"/>
          <p14:tracePt t="300586" x="4019550" y="1819275"/>
          <p14:tracePt t="300603" x="3895725" y="1866900"/>
          <p14:tracePt t="300620" x="3762375" y="1924050"/>
          <p14:tracePt t="300637" x="3667125" y="1962150"/>
          <p14:tracePt t="300654" x="3600450" y="2000250"/>
          <p14:tracePt t="300670" x="3552825" y="2038350"/>
          <p14:tracePt t="300687" x="3505200" y="2076450"/>
          <p14:tracePt t="300703" x="3495675" y="2095500"/>
          <p14:tracePt t="300720" x="3476625" y="2133600"/>
          <p14:tracePt t="300737" x="3476625" y="2162175"/>
          <p14:tracePt t="300755" x="3476625" y="2190750"/>
          <p14:tracePt t="300770" x="3476625" y="2238375"/>
          <p14:tracePt t="300788" x="3476625" y="2295525"/>
          <p14:tracePt t="300804" x="3505200" y="2333625"/>
          <p14:tracePt t="300820" x="3543300" y="2381250"/>
          <p14:tracePt t="300837" x="3590925" y="2419350"/>
          <p14:tracePt t="300853" x="3676650" y="2457450"/>
          <p14:tracePt t="300870" x="3790950" y="2505075"/>
          <p14:tracePt t="300887" x="3895725" y="2552700"/>
          <p14:tracePt t="300904" x="4095750" y="2600325"/>
          <p14:tracePt t="300921" x="4238625" y="2609850"/>
          <p14:tracePt t="300937" x="4381500" y="2628900"/>
          <p14:tracePt t="300954" x="4524375" y="2628900"/>
          <p14:tracePt t="300971" x="4676775" y="2628900"/>
          <p14:tracePt t="300988" x="4829175" y="2628900"/>
          <p14:tracePt t="301004" x="4953000" y="2600325"/>
          <p14:tracePt t="301021" x="5067300" y="2562225"/>
          <p14:tracePt t="301037" x="5191125" y="2524125"/>
          <p14:tracePt t="301053" x="5305425" y="2486025"/>
          <p14:tracePt t="301070" x="5381625" y="2457450"/>
          <p14:tracePt t="301087" x="5438775" y="2409825"/>
          <p14:tracePt t="301104" x="5467350" y="2381250"/>
          <p14:tracePt t="301104" x="5467350" y="2371725"/>
          <p14:tracePt t="301120" x="5486400" y="2324100"/>
          <p14:tracePt t="301137" x="5505450" y="2266950"/>
          <p14:tracePt t="301154" x="5514975" y="2200275"/>
          <p14:tracePt t="301170" x="5543550" y="2114550"/>
          <p14:tracePt t="301187" x="5543550" y="2057400"/>
          <p14:tracePt t="301204" x="5543550" y="2000250"/>
          <p14:tracePt t="301221" x="5543550" y="1962150"/>
          <p14:tracePt t="301237" x="5543550" y="1933575"/>
          <p14:tracePt t="301254" x="5534025" y="1876425"/>
          <p14:tracePt t="301270" x="5486400" y="1819275"/>
          <p14:tracePt t="301287" x="5438775" y="1771650"/>
          <p14:tracePt t="301304" x="5400675" y="1733550"/>
          <p14:tracePt t="301304" x="5381625" y="1714500"/>
          <p14:tracePt t="301321" x="5324475" y="1695450"/>
          <p14:tracePt t="301337" x="5276850" y="1666875"/>
          <p14:tracePt t="301354" x="5191125" y="1638300"/>
          <p14:tracePt t="301370" x="5086350" y="1609725"/>
          <p14:tracePt t="301388" x="4962525" y="1600200"/>
          <p14:tracePt t="301404" x="4829175" y="1581150"/>
          <p14:tracePt t="301421" x="4743450" y="1581150"/>
          <p14:tracePt t="301437" x="4638675" y="1571625"/>
          <p14:tracePt t="301454" x="4581525" y="1571625"/>
          <p14:tracePt t="301470" x="4543425" y="1571625"/>
          <p14:tracePt t="301487" x="4495800" y="1571625"/>
          <p14:tracePt t="301503" x="4448175" y="1581150"/>
          <p14:tracePt t="301520" x="4343400" y="1628775"/>
          <p14:tracePt t="301537" x="4238625" y="1685925"/>
          <p14:tracePt t="301553" x="4133850" y="1752600"/>
          <p14:tracePt t="301570" x="4067175" y="1828800"/>
          <p14:tracePt t="301587" x="4019550" y="1905000"/>
          <p14:tracePt t="301604" x="3971925" y="1981200"/>
          <p14:tracePt t="301620" x="3962400" y="2066925"/>
          <p14:tracePt t="301637" x="3952875" y="2152650"/>
          <p14:tracePt t="301653" x="3952875" y="2219325"/>
          <p14:tracePt t="301670" x="3952875" y="2286000"/>
          <p14:tracePt t="301687" x="3952875" y="2333625"/>
          <p14:tracePt t="301704" x="3952875" y="2409825"/>
          <p14:tracePt t="301720" x="4000500" y="2495550"/>
          <p14:tracePt t="301737" x="4057650" y="2552700"/>
          <p14:tracePt t="301754" x="4124325" y="2619375"/>
          <p14:tracePt t="301770" x="4248150" y="2714625"/>
          <p14:tracePt t="301787" x="4419600" y="2771775"/>
          <p14:tracePt t="301804" x="4600575" y="2800350"/>
          <p14:tracePt t="301820" x="4791075" y="2800350"/>
          <p14:tracePt t="301837" x="4981575" y="2800350"/>
          <p14:tracePt t="301853" x="5143500" y="2752725"/>
          <p14:tracePt t="301870" x="5248275" y="2686050"/>
          <p14:tracePt t="301887" x="5324475" y="2647950"/>
          <p14:tracePt t="301904" x="5362575" y="2619375"/>
          <p14:tracePt t="301904" x="5400675" y="2590800"/>
          <p14:tracePt t="301921" x="5419725" y="2571750"/>
          <p14:tracePt t="301937" x="5429250" y="2562225"/>
          <p14:tracePt t="302041" x="5429250" y="2552700"/>
          <p14:tracePt t="302041" x="0" y="0"/>
        </p14:tracePtLst>
        <p14:tracePtLst>
          <p14:tracePt t="307666" x="552450" y="2447925"/>
          <p14:tracePt t="307801" x="561975" y="2447925"/>
          <p14:tracePt t="307809" x="609600" y="2447925"/>
          <p14:tracePt t="307820" x="666750" y="2447925"/>
          <p14:tracePt t="307820" x="828675" y="2447925"/>
          <p14:tracePt t="307837" x="971550" y="2447925"/>
          <p14:tracePt t="307853" x="1019175" y="2447925"/>
          <p14:tracePt t="307870" x="1028700" y="2447925"/>
          <p14:tracePt t="307887" x="1028700" y="2457450"/>
          <p14:tracePt t="308129" x="1019175" y="2457450"/>
          <p14:tracePt t="308145" x="1009650" y="2457450"/>
          <p14:tracePt t="308153" x="1000125" y="2457450"/>
          <p14:tracePt t="308173" x="990600" y="2457450"/>
          <p14:tracePt t="308187" x="971550" y="2457450"/>
          <p14:tracePt t="308187" x="952500" y="2457450"/>
          <p14:tracePt t="308203" x="895350" y="2457450"/>
          <p14:tracePt t="308221" x="857250" y="2457450"/>
          <p14:tracePt t="308237" x="828675" y="2457450"/>
          <p14:tracePt t="308254" x="800100" y="2457450"/>
          <p14:tracePt t="308270" x="790575" y="2457450"/>
          <p14:tracePt t="308287" x="781050" y="2457450"/>
          <p14:tracePt t="308304" x="771525" y="2457450"/>
          <p14:tracePt t="308345" x="762000" y="2457450"/>
          <p14:tracePt t="308361" x="752475" y="2457450"/>
          <p14:tracePt t="308369" x="742950" y="2457450"/>
          <p14:tracePt t="308374" x="704850" y="2476500"/>
          <p14:tracePt t="308387" x="628650" y="2486025"/>
          <p14:tracePt t="308403" x="542925" y="2495550"/>
          <p14:tracePt t="308420" x="428625" y="2495550"/>
          <p14:tracePt t="308437" x="333375" y="2505075"/>
          <p14:tracePt t="308453" x="257175" y="2505075"/>
          <p14:tracePt t="308470" x="228600" y="2514600"/>
          <p14:tracePt t="308672" x="285750" y="2524125"/>
          <p14:tracePt t="308680" x="352425" y="2524125"/>
          <p14:tracePt t="308688" x="428625" y="2524125"/>
          <p14:tracePt t="308696" x="485775" y="2524125"/>
          <p14:tracePt t="308696" x="561975" y="2524125"/>
          <p14:tracePt t="308704" x="666750" y="2524125"/>
          <p14:tracePt t="308720" x="904875" y="2524125"/>
          <p14:tracePt t="308737" x="1000125" y="2524125"/>
          <p14:tracePt t="308753" x="1038225" y="2524125"/>
          <p14:tracePt t="308817" x="1047750" y="2524125"/>
          <p14:tracePt t="308824" x="1057275" y="2524125"/>
          <p14:tracePt t="308832" x="1066800" y="2524125"/>
          <p14:tracePt t="308856" x="1085850" y="2524125"/>
          <p14:tracePt t="309113" x="1057275" y="2524125"/>
          <p14:tracePt t="309121" x="1009650" y="2524125"/>
          <p14:tracePt t="309129" x="904875" y="2524125"/>
          <p14:tracePt t="309138" x="828675" y="2524125"/>
          <p14:tracePt t="309153" x="800100" y="2524125"/>
          <p14:tracePt t="309170" x="781050" y="2524125"/>
          <p14:tracePt t="309369" x="790575" y="2524125"/>
          <p14:tracePt t="309377" x="828675" y="2524125"/>
          <p14:tracePt t="309385" x="857250" y="2524125"/>
          <p14:tracePt t="309392" x="942975" y="2514600"/>
          <p14:tracePt t="309403" x="1009650" y="2505075"/>
          <p14:tracePt t="309420" x="1028700" y="2505075"/>
          <p14:tracePt t="309769" x="1019175" y="2505075"/>
          <p14:tracePt t="309801" x="1000125" y="2505075"/>
          <p14:tracePt t="309809" x="981075" y="2505075"/>
          <p14:tracePt t="309817" x="962025" y="2514600"/>
          <p14:tracePt t="309825" x="952500" y="2524125"/>
          <p14:tracePt t="309837" x="942975" y="2524125"/>
          <p14:tracePt t="310002" x="0" y="0"/>
        </p14:tracePtLst>
        <p14:tracePtLst>
          <p14:tracePt t="319352" x="5191125" y="1876425"/>
          <p14:tracePt t="319360" x="5172075" y="1876425"/>
          <p14:tracePt t="319360" x="5153025" y="1876425"/>
          <p14:tracePt t="319369" x="5076825" y="1838325"/>
          <p14:tracePt t="319387" x="4943475" y="1819275"/>
          <p14:tracePt t="319403" x="4800600" y="1800225"/>
          <p14:tracePt t="319420" x="4610100" y="1790700"/>
          <p14:tracePt t="319436" x="4419600" y="1790700"/>
          <p14:tracePt t="319453" x="4267200" y="1790700"/>
          <p14:tracePt t="319470" x="4133850" y="1790700"/>
          <p14:tracePt t="319486" x="4048125" y="1790700"/>
          <p14:tracePt t="319503" x="3962400" y="1790700"/>
          <p14:tracePt t="319520" x="3886200" y="1790700"/>
          <p14:tracePt t="319537" x="3829050" y="1809750"/>
          <p14:tracePt t="319553" x="3771900" y="1838325"/>
          <p14:tracePt t="319570" x="3695700" y="1885950"/>
          <p14:tracePt t="319587" x="3648075" y="1933575"/>
          <p14:tracePt t="319603" x="3581400" y="2000250"/>
          <p14:tracePt t="319620" x="3562350" y="2038350"/>
          <p14:tracePt t="319636" x="3543300" y="2076450"/>
          <p14:tracePt t="319653" x="3533775" y="2114550"/>
          <p14:tracePt t="319670" x="3533775" y="2181225"/>
          <p14:tracePt t="319687" x="3533775" y="2238375"/>
          <p14:tracePt t="319704" x="3533775" y="2286000"/>
          <p14:tracePt t="319720" x="3533775" y="2333625"/>
          <p14:tracePt t="319736" x="3562350" y="2371725"/>
          <p14:tracePt t="319754" x="3619500" y="2438400"/>
          <p14:tracePt t="319770" x="3648075" y="2466975"/>
          <p14:tracePt t="319787" x="3695700" y="2505075"/>
          <p14:tracePt t="319804" x="3752850" y="2533650"/>
          <p14:tracePt t="319820" x="3819525" y="2562225"/>
          <p14:tracePt t="319837" x="3905250" y="2581275"/>
          <p14:tracePt t="319853" x="4029075" y="2600325"/>
          <p14:tracePt t="319870" x="4200525" y="2619375"/>
          <p14:tracePt t="319887" x="4362450" y="2619375"/>
          <p14:tracePt t="319903" x="4533900" y="2619375"/>
          <p14:tracePt t="319919" x="4772025" y="2619375"/>
          <p14:tracePt t="319936" x="4895850" y="2619375"/>
          <p14:tracePt t="319953" x="5029200" y="2609850"/>
          <p14:tracePt t="319970" x="5143500" y="2571750"/>
          <p14:tracePt t="319986" x="5238750" y="2552700"/>
          <p14:tracePt t="320003" x="5295900" y="2524125"/>
          <p14:tracePt t="320020" x="5343525" y="2505075"/>
          <p14:tracePt t="320037" x="5372100" y="2476500"/>
          <p14:tracePt t="320053" x="5419725" y="2428875"/>
          <p14:tracePt t="320070" x="5448300" y="2390775"/>
          <p14:tracePt t="320086" x="5457825" y="2371725"/>
          <p14:tracePt t="320103" x="5467350" y="2324100"/>
          <p14:tracePt t="320120" x="5467350" y="2266950"/>
          <p14:tracePt t="320137" x="5467350" y="2219325"/>
          <p14:tracePt t="320153" x="5467350" y="2162175"/>
          <p14:tracePt t="320170" x="5467350" y="2124075"/>
          <p14:tracePt t="320186" x="5467350" y="2076450"/>
          <p14:tracePt t="320203" x="5448300" y="2028825"/>
          <p14:tracePt t="320220" x="5429250" y="2000250"/>
          <p14:tracePt t="320236" x="5400675" y="1962150"/>
          <p14:tracePt t="320253" x="5362575" y="1914525"/>
          <p14:tracePt t="320270" x="5295900" y="1847850"/>
          <p14:tracePt t="320286" x="5238750" y="1819275"/>
          <p14:tracePt t="320303" x="5162550" y="1771650"/>
          <p14:tracePt t="320320" x="5029200" y="1704975"/>
          <p14:tracePt t="320337" x="4924425" y="1676400"/>
          <p14:tracePt t="320353" x="4838700" y="1647825"/>
          <p14:tracePt t="320369" x="4733925" y="1638300"/>
          <p14:tracePt t="320386" x="4629150" y="1628775"/>
          <p14:tracePt t="320403" x="4552950" y="1628775"/>
          <p14:tracePt t="320420" x="4467225" y="1628775"/>
          <p14:tracePt t="320436" x="4410075" y="1628775"/>
          <p14:tracePt t="320453" x="4362450" y="1628775"/>
          <p14:tracePt t="320470" x="4295775" y="1647825"/>
          <p14:tracePt t="320487" x="4191000" y="1666875"/>
          <p14:tracePt t="320503" x="4057650" y="1752600"/>
          <p14:tracePt t="320520" x="3857625" y="1885950"/>
          <p14:tracePt t="320536" x="3762375" y="1971675"/>
          <p14:tracePt t="320553" x="3686175" y="2057400"/>
          <p14:tracePt t="320570" x="3638550" y="2133600"/>
          <p14:tracePt t="320587" x="3600450" y="2181225"/>
          <p14:tracePt t="320603" x="3590925" y="2200275"/>
          <p14:tracePt t="320620" x="3581400" y="2228850"/>
          <p14:tracePt t="320636" x="3571875" y="2286000"/>
          <p14:tracePt t="320653" x="3562350" y="2314575"/>
          <p14:tracePt t="320669" x="3562350" y="2333625"/>
          <p14:tracePt t="320686" x="3562350" y="2371725"/>
          <p14:tracePt t="320703" x="3562350" y="2400300"/>
          <p14:tracePt t="320720" x="3590925" y="2447925"/>
          <p14:tracePt t="320736" x="3609975" y="2476500"/>
          <p14:tracePt t="320754" x="3629025" y="2495550"/>
          <p14:tracePt t="320770" x="3657600" y="2505075"/>
          <p14:tracePt t="320786" x="3705225" y="2533650"/>
          <p14:tracePt t="320803" x="3752850" y="2552700"/>
          <p14:tracePt t="320820" x="3800475" y="2571750"/>
          <p14:tracePt t="320836" x="3829050" y="2571750"/>
          <p14:tracePt t="320854" x="3838575" y="2571750"/>
          <p14:tracePt t="321048" x="0" y="0"/>
        </p14:tracePtLst>
        <p14:tracePtLst>
          <p14:tracePt t="322237" x="1038225" y="2514600"/>
          <p14:tracePt t="322610" x="0" y="0"/>
        </p14:tracePtLst>
        <p14:tracePtLst>
          <p14:tracePt t="325344" x="1647825" y="2667000"/>
          <p14:tracePt t="325448" x="1628775" y="2667000"/>
          <p14:tracePt t="325456" x="1590675" y="2667000"/>
          <p14:tracePt t="325459" x="1524000" y="2667000"/>
          <p14:tracePt t="325471" x="1371600" y="2667000"/>
          <p14:tracePt t="325486" x="1162050" y="2714625"/>
          <p14:tracePt t="325503" x="809625" y="2828925"/>
          <p14:tracePt t="325520" x="600075" y="2886075"/>
          <p14:tracePt t="325537" x="457200" y="2924175"/>
          <p14:tracePt t="325553" x="381000" y="2943225"/>
          <p14:tracePt t="325570" x="333375" y="2962275"/>
          <p14:tracePt t="325587" x="295275" y="2981325"/>
          <p14:tracePt t="325604" x="238125" y="3019425"/>
          <p14:tracePt t="325620" x="171450" y="3086100"/>
          <p14:tracePt t="325636" x="104775" y="3143250"/>
          <p14:tracePt t="325654" x="28575" y="3219450"/>
          <p14:tracePt t="325670" x="0" y="3324225"/>
          <p14:tracePt t="325686" x="0" y="3390900"/>
          <p14:tracePt t="325703" x="0" y="3495675"/>
          <p14:tracePt t="325721" x="0" y="3562350"/>
          <p14:tracePt t="325737" x="0" y="3638550"/>
          <p14:tracePt t="325753" x="0" y="3695700"/>
          <p14:tracePt t="325770" x="0" y="3752850"/>
          <p14:tracePt t="325787" x="0" y="3829050"/>
          <p14:tracePt t="325803" x="0" y="3905250"/>
          <p14:tracePt t="325820" x="0" y="4000500"/>
          <p14:tracePt t="325837" x="0" y="4086225"/>
          <p14:tracePt t="325853" x="9525" y="4181475"/>
          <p14:tracePt t="325870" x="19050" y="4276725"/>
          <p14:tracePt t="325886" x="47625" y="4371975"/>
          <p14:tracePt t="325903" x="95250" y="4505325"/>
          <p14:tracePt t="325920" x="123825" y="4600575"/>
          <p14:tracePt t="325937" x="152400" y="4686300"/>
          <p14:tracePt t="325953" x="209550" y="4781550"/>
          <p14:tracePt t="325970" x="276225" y="4876800"/>
          <p14:tracePt t="325986" x="304800" y="4953000"/>
          <p14:tracePt t="326003" x="352425" y="5010150"/>
          <p14:tracePt t="326020" x="390525" y="5057775"/>
          <p14:tracePt t="326036" x="409575" y="5086350"/>
          <p14:tracePt t="326053" x="438150" y="5114925"/>
          <p14:tracePt t="326069" x="485775" y="5143500"/>
          <p14:tracePt t="326086" x="533400" y="5172075"/>
          <p14:tracePt t="326103" x="619125" y="5191125"/>
          <p14:tracePt t="326120" x="838200" y="5238750"/>
          <p14:tracePt t="326137" x="990600" y="5238750"/>
          <p14:tracePt t="326153" x="1152525" y="5238750"/>
          <p14:tracePt t="326170" x="1314450" y="5238750"/>
          <p14:tracePt t="326186" x="1485900" y="5238750"/>
          <p14:tracePt t="326203" x="1638300" y="5238750"/>
          <p14:tracePt t="326221" x="1828800" y="5200650"/>
          <p14:tracePt t="326236" x="2038350" y="5143500"/>
          <p14:tracePt t="326253" x="2295525" y="5076825"/>
          <p14:tracePt t="326270" x="2524125" y="5019675"/>
          <p14:tracePt t="326286" x="2733675" y="4972050"/>
          <p14:tracePt t="326303" x="2943225" y="4914900"/>
          <p14:tracePt t="326320" x="3257550" y="4838700"/>
          <p14:tracePt t="326336" x="3514725" y="4772025"/>
          <p14:tracePt t="326353" x="3733800" y="4705350"/>
          <p14:tracePt t="326370" x="3971925" y="4619625"/>
          <p14:tracePt t="326386" x="4181475" y="4533900"/>
          <p14:tracePt t="326403" x="4343400" y="4429125"/>
          <p14:tracePt t="326420" x="4476750" y="4352925"/>
          <p14:tracePt t="326436" x="4524375" y="4314825"/>
          <p14:tracePt t="326453" x="4562475" y="4276725"/>
          <p14:tracePt t="326470" x="4581525" y="4238625"/>
          <p14:tracePt t="326487" x="4610100" y="4191000"/>
          <p14:tracePt t="326504" x="4648200" y="4114800"/>
          <p14:tracePt t="326520" x="4714875" y="3971925"/>
          <p14:tracePt t="326537" x="4772025" y="3857625"/>
          <p14:tracePt t="326553" x="4800600" y="3724275"/>
          <p14:tracePt t="326570" x="4838700" y="3590925"/>
          <p14:tracePt t="326586" x="4857750" y="3486150"/>
          <p14:tracePt t="326602" x="4857750" y="3409950"/>
          <p14:tracePt t="326620" x="4857750" y="3343275"/>
          <p14:tracePt t="326636" x="4857750" y="3267075"/>
          <p14:tracePt t="326653" x="4829175" y="3171825"/>
          <p14:tracePt t="326670" x="4781550" y="3076575"/>
          <p14:tracePt t="326686" x="4724400" y="2990850"/>
          <p14:tracePt t="326703" x="4676775" y="2924175"/>
          <p14:tracePt t="326720" x="4562475" y="2800350"/>
          <p14:tracePt t="326737" x="4505325" y="2762250"/>
          <p14:tracePt t="326753" x="4467225" y="2733675"/>
          <p14:tracePt t="326770" x="4448175" y="2733675"/>
          <p14:tracePt t="326830" x="0" y="0"/>
        </p14:tracePtLst>
        <p14:tracePtLst>
          <p14:tracePt t="327847" x="7858125" y="3333750"/>
          <p14:tracePt t="327856" x="7829550" y="3333750"/>
          <p14:tracePt t="327864" x="7791450" y="3333750"/>
          <p14:tracePt t="327872" x="7743825" y="3333750"/>
          <p14:tracePt t="327887" x="7696200" y="3333750"/>
          <p14:tracePt t="327887" x="7629525" y="3333750"/>
          <p14:tracePt t="327903" x="7543800" y="3333750"/>
          <p14:tracePt t="327921" x="7467600" y="3333750"/>
          <p14:tracePt t="327936" x="7362825" y="3333750"/>
          <p14:tracePt t="327953" x="7258050" y="3333750"/>
          <p14:tracePt t="327970" x="7143750" y="3333750"/>
          <p14:tracePt t="327986" x="7029450" y="3333750"/>
          <p14:tracePt t="328003" x="6915150" y="3343275"/>
          <p14:tracePt t="328021" x="6829425" y="3371850"/>
          <p14:tracePt t="328036" x="6753225" y="3390900"/>
          <p14:tracePt t="328053" x="6715125" y="3409950"/>
          <p14:tracePt t="328070" x="6686550" y="3429000"/>
          <p14:tracePt t="328086" x="6638925" y="3457575"/>
          <p14:tracePt t="328103" x="6600825" y="3495675"/>
          <p14:tracePt t="328120" x="6515100" y="3590925"/>
          <p14:tracePt t="328136" x="6457950" y="3667125"/>
          <p14:tracePt t="328153" x="6410325" y="3743325"/>
          <p14:tracePt t="328170" x="6381750" y="3800475"/>
          <p14:tracePt t="328186" x="6381750" y="3838575"/>
          <p14:tracePt t="328203" x="6381750" y="3895725"/>
          <p14:tracePt t="328220" x="6381750" y="3962400"/>
          <p14:tracePt t="328236" x="6381750" y="4000500"/>
          <p14:tracePt t="328253" x="6381750" y="4057650"/>
          <p14:tracePt t="328269" x="6400800" y="4114800"/>
          <p14:tracePt t="328286" x="6429375" y="4181475"/>
          <p14:tracePt t="328303" x="6477000" y="4238625"/>
          <p14:tracePt t="328320" x="6534150" y="4314825"/>
          <p14:tracePt t="328336" x="6610350" y="4362450"/>
          <p14:tracePt t="328353" x="6667500" y="4400550"/>
          <p14:tracePt t="328370" x="6781800" y="4448175"/>
          <p14:tracePt t="328387" x="6877050" y="4476750"/>
          <p14:tracePt t="328403" x="6981825" y="4495800"/>
          <p14:tracePt t="328420" x="7105650" y="4514850"/>
          <p14:tracePt t="328436" x="7248525" y="4524375"/>
          <p14:tracePt t="328453" x="7391400" y="4524375"/>
          <p14:tracePt t="328470" x="7505700" y="4524375"/>
          <p14:tracePt t="328487" x="7648575" y="4524375"/>
          <p14:tracePt t="328503" x="7858125" y="4524375"/>
          <p14:tracePt t="328521" x="8010525" y="4524375"/>
          <p14:tracePt t="328536" x="8153400" y="4524375"/>
          <p14:tracePt t="328553" x="8286750" y="4524375"/>
          <p14:tracePt t="328570" x="8353425" y="4514850"/>
          <p14:tracePt t="328587" x="8391525" y="4486275"/>
          <p14:tracePt t="328604" x="8401050" y="4476750"/>
          <p14:tracePt t="328641" x="8401050" y="4467225"/>
          <p14:tracePt t="328641" x="8401050" y="4457700"/>
          <p14:tracePt t="328656" x="8410575" y="4400550"/>
          <p14:tracePt t="328670" x="8439150" y="4343400"/>
          <p14:tracePt t="328686" x="8448675" y="4276725"/>
          <p14:tracePt t="328703" x="8448675" y="4229100"/>
          <p14:tracePt t="328703" x="8448675" y="4200525"/>
          <p14:tracePt t="328721" x="8448675" y="4162425"/>
          <p14:tracePt t="328737" x="8429625" y="4067175"/>
          <p14:tracePt t="328753" x="8401050" y="4000500"/>
          <p14:tracePt t="328771" x="8343900" y="3905250"/>
          <p14:tracePt t="328787" x="8305800" y="3867150"/>
          <p14:tracePt t="328803" x="8258175" y="3800475"/>
          <p14:tracePt t="328820" x="8172450" y="3705225"/>
          <p14:tracePt t="328836" x="8105775" y="3648075"/>
          <p14:tracePt t="328854" x="7991475" y="3581400"/>
          <p14:tracePt t="328870" x="7896225" y="3524250"/>
          <p14:tracePt t="328886" x="7724775" y="3476625"/>
          <p14:tracePt t="328903" x="7448550" y="3409950"/>
          <p14:tracePt t="328920" x="7277100" y="3381375"/>
          <p14:tracePt t="328937" x="7153275" y="3371850"/>
          <p14:tracePt t="328953" x="7010400" y="3362325"/>
          <p14:tracePt t="328971" x="6896100" y="3362325"/>
          <p14:tracePt t="328987" x="6810375" y="3362325"/>
          <p14:tracePt t="329004" x="6772275" y="3362325"/>
          <p14:tracePt t="329020" x="6734175" y="3371850"/>
          <p14:tracePt t="329037" x="6648450" y="3409950"/>
          <p14:tracePt t="329053" x="6572250" y="3448050"/>
          <p14:tracePt t="329071" x="6496050" y="3505200"/>
          <p14:tracePt t="329086" x="6419850" y="3552825"/>
          <p14:tracePt t="329104" x="6353175" y="3619500"/>
          <p14:tracePt t="329121" x="6305550" y="3676650"/>
          <p14:tracePt t="329136" x="6276975" y="3724275"/>
          <p14:tracePt t="329153" x="6257925" y="3771900"/>
          <p14:tracePt t="329169" x="6248400" y="3829050"/>
          <p14:tracePt t="329186" x="6248400" y="3886200"/>
          <p14:tracePt t="329203" x="6248400" y="3962400"/>
          <p14:tracePt t="329221" x="6248400" y="4038600"/>
          <p14:tracePt t="329236" x="6248400" y="4105275"/>
          <p14:tracePt t="329253" x="6248400" y="4152900"/>
          <p14:tracePt t="329270" x="6296025" y="4257675"/>
          <p14:tracePt t="329292" x="6315075" y="4286250"/>
          <p14:tracePt t="329303" x="6381750" y="4371975"/>
          <p14:tracePt t="329320" x="6496050" y="4486275"/>
          <p14:tracePt t="329336" x="6581775" y="4533900"/>
          <p14:tracePt t="329353" x="6696075" y="4591050"/>
          <p14:tracePt t="329370" x="6848475" y="4667250"/>
          <p14:tracePt t="329387" x="7000875" y="4724400"/>
          <p14:tracePt t="329403" x="7191375" y="4772025"/>
          <p14:tracePt t="329420" x="7391400" y="4829175"/>
          <p14:tracePt t="329437" x="7629525" y="4857750"/>
          <p14:tracePt t="329453" x="7839075" y="4876800"/>
          <p14:tracePt t="329470" x="7981950" y="4886325"/>
          <p14:tracePt t="329487" x="8162925" y="4886325"/>
          <p14:tracePt t="329503" x="8315325" y="4886325"/>
          <p14:tracePt t="329520" x="8553450" y="4848225"/>
          <p14:tracePt t="329537" x="8639175" y="4800600"/>
          <p14:tracePt t="329553" x="8705850" y="4743450"/>
          <p14:tracePt t="329570" x="8734425" y="4714875"/>
          <p14:tracePt t="329586" x="8753475" y="4657725"/>
          <p14:tracePt t="329603" x="8753475" y="4610100"/>
          <p14:tracePt t="329620" x="8753475" y="4533900"/>
          <p14:tracePt t="329636" x="8753475" y="4429125"/>
          <p14:tracePt t="329653" x="8705850" y="4305300"/>
          <p14:tracePt t="329670" x="8658225" y="4191000"/>
          <p14:tracePt t="329686" x="8610600" y="4105275"/>
          <p14:tracePt t="329703" x="8543925" y="4019550"/>
          <p14:tracePt t="329720" x="8410575" y="3867150"/>
          <p14:tracePt t="329736" x="8296275" y="3762375"/>
          <p14:tracePt t="329753" x="8162925" y="3686175"/>
          <p14:tracePt t="329770" x="8029575" y="3619500"/>
          <p14:tracePt t="329786" x="7886700" y="3581400"/>
          <p14:tracePt t="329803" x="7772400" y="3562350"/>
          <p14:tracePt t="329820" x="7629525" y="3543300"/>
          <p14:tracePt t="329836" x="7467600" y="3543300"/>
          <p14:tracePt t="329853" x="7343775" y="3543300"/>
          <p14:tracePt t="329870" x="7219950" y="3543300"/>
          <p14:tracePt t="329886" x="7115175" y="3543300"/>
          <p14:tracePt t="329903" x="7048500" y="3543300"/>
          <p14:tracePt t="329920" x="6972300" y="3543300"/>
          <p14:tracePt t="330035" x="0" y="0"/>
        </p14:tracePtLst>
        <p14:tracePtLst>
          <p14:tracePt t="334248" x="4533900" y="2828925"/>
          <p14:tracePt t="334352" x="4514850" y="2828925"/>
          <p14:tracePt t="334360" x="4438650" y="2809875"/>
          <p14:tracePt t="334368" x="4352925" y="2809875"/>
          <p14:tracePt t="334376" x="4152900" y="2809875"/>
          <p14:tracePt t="334386" x="3933825" y="2809875"/>
          <p14:tracePt t="334403" x="3695700" y="2809875"/>
          <p14:tracePt t="334420" x="3457575" y="2809875"/>
          <p14:tracePt t="334436" x="3238500" y="2809875"/>
          <p14:tracePt t="334453" x="3038475" y="2809875"/>
          <p14:tracePt t="334470" x="2867025" y="2809875"/>
          <p14:tracePt t="334486" x="2695575" y="2809875"/>
          <p14:tracePt t="334503" x="2524125" y="2809875"/>
          <p14:tracePt t="334503" x="2428875" y="2809875"/>
          <p14:tracePt t="334520" x="2266950" y="2809875"/>
          <p14:tracePt t="334537" x="2124075" y="2809875"/>
          <p14:tracePt t="334553" x="1981200" y="2809875"/>
          <p14:tracePt t="334570" x="1857375" y="2809875"/>
          <p14:tracePt t="334586" x="1743075" y="2809875"/>
          <p14:tracePt t="334603" x="1600200" y="2828925"/>
          <p14:tracePt t="334620" x="1438275" y="2886075"/>
          <p14:tracePt t="334637" x="1276350" y="2924175"/>
          <p14:tracePt t="334654" x="1143000" y="2971800"/>
          <p14:tracePt t="334670" x="1038225" y="3000375"/>
          <p14:tracePt t="334686" x="933450" y="3028950"/>
          <p14:tracePt t="334703" x="866775" y="3076575"/>
          <p14:tracePt t="334703" x="847725" y="3095625"/>
          <p14:tracePt t="334720" x="781050" y="3152775"/>
          <p14:tracePt t="334737" x="723900" y="3209925"/>
          <p14:tracePt t="334753" x="657225" y="3286125"/>
          <p14:tracePt t="334770" x="609600" y="3362325"/>
          <p14:tracePt t="334787" x="561975" y="3467100"/>
          <p14:tracePt t="334803" x="514350" y="3609975"/>
          <p14:tracePt t="334820" x="495300" y="3714750"/>
          <p14:tracePt t="334836" x="485775" y="3838575"/>
          <p14:tracePt t="334853" x="476250" y="3943350"/>
          <p14:tracePt t="334869" x="476250" y="4048125"/>
          <p14:tracePt t="334886" x="476250" y="4152900"/>
          <p14:tracePt t="334902" x="514350" y="4295775"/>
          <p14:tracePt t="334919" x="590550" y="4476750"/>
          <p14:tracePt t="334936" x="647700" y="4591050"/>
          <p14:tracePt t="334953" x="733425" y="4714875"/>
          <p14:tracePt t="334970" x="800100" y="4810125"/>
          <p14:tracePt t="334986" x="895350" y="4914900"/>
          <p14:tracePt t="335003" x="971550" y="5000625"/>
          <p14:tracePt t="335020" x="1085850" y="5067300"/>
          <p14:tracePt t="335037" x="1219200" y="5162550"/>
          <p14:tracePt t="335053" x="1381125" y="5238750"/>
          <p14:tracePt t="335070" x="1514475" y="5267325"/>
          <p14:tracePt t="335086" x="1638300" y="5295900"/>
          <p14:tracePt t="335103" x="1762125" y="5314950"/>
          <p14:tracePt t="335103" x="1828800" y="5334000"/>
          <p14:tracePt t="335120" x="1971675" y="5353050"/>
          <p14:tracePt t="335137" x="2190750" y="5381625"/>
          <p14:tracePt t="335153" x="2428875" y="5381625"/>
          <p14:tracePt t="335170" x="2724150" y="5410200"/>
          <p14:tracePt t="335186" x="2990850" y="5410200"/>
          <p14:tracePt t="335203" x="3238500" y="5410200"/>
          <p14:tracePt t="335220" x="3457575" y="5410200"/>
          <p14:tracePt t="335238" x="3676650" y="5391150"/>
          <p14:tracePt t="335253" x="3857625" y="5334000"/>
          <p14:tracePt t="335270" x="3990975" y="5276850"/>
          <p14:tracePt t="335286" x="4095750" y="5229225"/>
          <p14:tracePt t="335303" x="4162425" y="5191125"/>
          <p14:tracePt t="335319" x="4267200" y="5114925"/>
          <p14:tracePt t="335336" x="4391025" y="5048250"/>
          <p14:tracePt t="335352" x="4486275" y="5000625"/>
          <p14:tracePt t="335370" x="4600575" y="4924425"/>
          <p14:tracePt t="335386" x="4724400" y="4857750"/>
          <p14:tracePt t="335403" x="4838700" y="4772025"/>
          <p14:tracePt t="335419" x="4953000" y="4686300"/>
          <p14:tracePt t="335436" x="5019675" y="4629150"/>
          <p14:tracePt t="335453" x="5067300" y="4572000"/>
          <p14:tracePt t="335469" x="5095875" y="4514850"/>
          <p14:tracePt t="335486" x="5124450" y="4438650"/>
          <p14:tracePt t="335503" x="5143500" y="4352925"/>
          <p14:tracePt t="335520" x="5172075" y="4229100"/>
          <p14:tracePt t="335537" x="5172075" y="4124325"/>
          <p14:tracePt t="335552" x="5172075" y="4048125"/>
          <p14:tracePt t="335570" x="5172075" y="3971925"/>
          <p14:tracePt t="335587" x="5172075" y="3914775"/>
          <p14:tracePt t="335603" x="5153025" y="3819525"/>
          <p14:tracePt t="335620" x="5114925" y="3733800"/>
          <p14:tracePt t="335637" x="5067300" y="3619500"/>
          <p14:tracePt t="335653" x="5029200" y="3543300"/>
          <p14:tracePt t="335670" x="4972050" y="3457575"/>
          <p14:tracePt t="335686" x="4924425" y="3390900"/>
          <p14:tracePt t="335703" x="4867275" y="3333750"/>
          <p14:tracePt t="335720" x="4791075" y="3257550"/>
          <p14:tracePt t="335737" x="4686300" y="3200400"/>
          <p14:tracePt t="335754" x="4600575" y="3143250"/>
          <p14:tracePt t="335770" x="4514850" y="3105150"/>
          <p14:tracePt t="335787" x="4400550" y="3067050"/>
          <p14:tracePt t="335803" x="4333875" y="3048000"/>
          <p14:tracePt t="335820" x="4276725" y="3038475"/>
          <p14:tracePt t="335836" x="4257675" y="3028950"/>
          <p14:tracePt t="335938" x="0" y="0"/>
        </p14:tracePtLst>
        <p14:tracePtLst>
          <p14:tracePt t="338064" x="8286750" y="5591175"/>
          <p14:tracePt t="338072" x="8277225" y="5581650"/>
          <p14:tracePt t="338080" x="8258175" y="5572125"/>
          <p14:tracePt t="338096" x="8239125" y="5562600"/>
          <p14:tracePt t="338104" x="8220075" y="5543550"/>
          <p14:tracePt t="338109" x="8210550" y="5534025"/>
          <p14:tracePt t="338120" x="8162925" y="5505450"/>
          <p14:tracePt t="338136" x="8124825" y="5505450"/>
          <p14:tracePt t="338153" x="8086725" y="5476875"/>
          <p14:tracePt t="338170" x="8048625" y="5467350"/>
          <p14:tracePt t="338186" x="8001000" y="5448300"/>
          <p14:tracePt t="338203" x="7953375" y="5429250"/>
          <p14:tracePt t="338221" x="7924800" y="5419725"/>
          <p14:tracePt t="338236" x="7896225" y="5410200"/>
          <p14:tracePt t="338253" x="7867650" y="5400675"/>
          <p14:tracePt t="338270" x="7820025" y="5400675"/>
          <p14:tracePt t="338287" x="7781925" y="5391150"/>
          <p14:tracePt t="338303" x="7658100" y="5372100"/>
          <p14:tracePt t="338320" x="7534275" y="5372100"/>
          <p14:tracePt t="338336" x="7439025" y="5372100"/>
          <p14:tracePt t="338353" x="7362825" y="5372100"/>
          <p14:tracePt t="338370" x="7305675" y="5372100"/>
          <p14:tracePt t="338387" x="7258050" y="5372100"/>
          <p14:tracePt t="338403" x="7191375" y="5372100"/>
          <p14:tracePt t="338420" x="7143750" y="5372100"/>
          <p14:tracePt t="338436" x="7067550" y="5372100"/>
          <p14:tracePt t="338454" x="6991350" y="5381625"/>
          <p14:tracePt t="338471" x="6934200" y="5391150"/>
          <p14:tracePt t="338487" x="6877050" y="5400675"/>
          <p14:tracePt t="338504" x="6810375" y="5429250"/>
          <p14:tracePt t="338520" x="6705600" y="5486400"/>
          <p14:tracePt t="338537" x="6638925" y="5524500"/>
          <p14:tracePt t="338553" x="6581775" y="5562600"/>
          <p14:tracePt t="338571" x="6534150" y="5619750"/>
          <p14:tracePt t="338587" x="6496050" y="5667375"/>
          <p14:tracePt t="338603" x="6457950" y="5724525"/>
          <p14:tracePt t="338620" x="6429375" y="5772150"/>
          <p14:tracePt t="338636" x="6410325" y="5829300"/>
          <p14:tracePt t="338653" x="6381750" y="5895975"/>
          <p14:tracePt t="338670" x="6372225" y="5953125"/>
          <p14:tracePt t="338687" x="6353175" y="6029325"/>
          <p14:tracePt t="338703" x="6324600" y="6143625"/>
          <p14:tracePt t="338721" x="6324600" y="6210300"/>
          <p14:tracePt t="338737" x="6324600" y="6267450"/>
          <p14:tracePt t="338753" x="6324600" y="6334125"/>
          <p14:tracePt t="338770" x="6324600" y="6391275"/>
          <p14:tracePt t="338786" x="6324600" y="6438900"/>
          <p14:tracePt t="338803" x="6353175" y="6496050"/>
          <p14:tracePt t="338819" x="6381750" y="6543675"/>
          <p14:tracePt t="338836" x="6410325" y="6591300"/>
          <p14:tracePt t="338853" x="6419850" y="6619875"/>
          <p14:tracePt t="338869" x="6438900" y="6638925"/>
          <p14:tracePt t="338886" x="6467475" y="6657975"/>
          <p14:tracePt t="338903" x="6505575" y="6696075"/>
          <p14:tracePt t="338920" x="6638925" y="6781800"/>
          <p14:tracePt t="338937" x="6724650" y="6848475"/>
          <p14:tracePt t="338953" x="6819900" y="6848475"/>
          <p14:tracePt t="338970" x="6877050" y="6848475"/>
          <p14:tracePt t="338986" x="6943725" y="6848475"/>
          <p14:tracePt t="339003" x="6962775" y="6848475"/>
          <p14:tracePt t="339019" x="7019925" y="6848475"/>
          <p14:tracePt t="339037" x="7067550" y="6848475"/>
          <p14:tracePt t="339053" x="7124700" y="6848475"/>
          <p14:tracePt t="339069" x="7191375" y="6848475"/>
          <p14:tracePt t="339087" x="7267575" y="6848475"/>
          <p14:tracePt t="339103" x="7353300" y="6848475"/>
          <p14:tracePt t="339120" x="7477125" y="6848475"/>
          <p14:tracePt t="339137" x="7534275" y="6848475"/>
          <p14:tracePt t="339153" x="7581900" y="6848475"/>
          <p14:tracePt t="339170" x="7639050" y="6848475"/>
          <p14:tracePt t="339186" x="7705725" y="6848475"/>
          <p14:tracePt t="339203" x="7772400" y="6829425"/>
          <p14:tracePt t="339221" x="7829550" y="6819900"/>
          <p14:tracePt t="339236" x="7848600" y="6819900"/>
          <p14:tracePt t="339253" x="7886700" y="6800850"/>
          <p14:tracePt t="339271" x="7972425" y="6762750"/>
          <p14:tracePt t="339310" x="7991475" y="6743700"/>
          <p14:tracePt t="339319" x="8048625" y="6705600"/>
          <p14:tracePt t="339336" x="8077200" y="6657975"/>
          <p14:tracePt t="339352" x="8115300" y="6610350"/>
          <p14:tracePt t="339369" x="8124825" y="6562725"/>
          <p14:tracePt t="339386" x="8153400" y="6505575"/>
          <p14:tracePt t="339403" x="8191500" y="6429375"/>
          <p14:tracePt t="339419" x="8229600" y="6381750"/>
          <p14:tracePt t="339436" x="8258175" y="6324600"/>
          <p14:tracePt t="339453" x="8277225" y="6276975"/>
          <p14:tracePt t="339469" x="8315325" y="6200775"/>
          <p14:tracePt t="339486" x="8315325" y="6162675"/>
          <p14:tracePt t="339503" x="8343900" y="6086475"/>
          <p14:tracePt t="339519" x="8353425" y="6010275"/>
          <p14:tracePt t="339536" x="8372475" y="5953125"/>
          <p14:tracePt t="339553" x="8382000" y="5924550"/>
          <p14:tracePt t="339570" x="8382000" y="5867400"/>
          <p14:tracePt t="339586" x="8382000" y="5810250"/>
          <p14:tracePt t="339603" x="8382000" y="5772150"/>
          <p14:tracePt t="339620" x="8382000" y="5743575"/>
          <p14:tracePt t="339636" x="8372475" y="5695950"/>
          <p14:tracePt t="339653" x="8343900" y="5657850"/>
          <p14:tracePt t="339670" x="8324850" y="5610225"/>
          <p14:tracePt t="339686" x="8286750" y="5572125"/>
          <p14:tracePt t="339703" x="8229600" y="5505450"/>
          <p14:tracePt t="339720" x="8181975" y="5457825"/>
          <p14:tracePt t="339737" x="8134350" y="5429250"/>
          <p14:tracePt t="339753" x="8067675" y="5391150"/>
          <p14:tracePt t="339769" x="8001000" y="5353050"/>
          <p14:tracePt t="339786" x="7953375" y="5334000"/>
          <p14:tracePt t="339803" x="7905750" y="5324475"/>
          <p14:tracePt t="339819" x="7848600" y="5305425"/>
          <p14:tracePt t="339836" x="7791450" y="5295900"/>
          <p14:tracePt t="339853" x="7743825" y="5286375"/>
          <p14:tracePt t="339870" x="7677150" y="5286375"/>
          <p14:tracePt t="339886" x="7639050" y="5286375"/>
          <p14:tracePt t="339902" x="7581900" y="5286375"/>
          <p14:tracePt t="339919" x="7515225" y="5286375"/>
          <p14:tracePt t="339936" x="7467600" y="5286375"/>
          <p14:tracePt t="339953" x="7429500" y="5286375"/>
          <p14:tracePt t="339970" x="7372350" y="5286375"/>
          <p14:tracePt t="339986" x="7324725" y="5286375"/>
          <p14:tracePt t="340002" x="7267575" y="5305425"/>
          <p14:tracePt t="340019" x="7219950" y="5334000"/>
          <p14:tracePt t="340036" x="7162800" y="5353050"/>
          <p14:tracePt t="340053" x="7086600" y="5400675"/>
          <p14:tracePt t="340070" x="7019925" y="5448300"/>
          <p14:tracePt t="340086" x="6972300" y="5476875"/>
          <p14:tracePt t="340103" x="6915150" y="5524500"/>
          <p14:tracePt t="340103" x="6886575" y="5534025"/>
          <p14:tracePt t="340120" x="6848475" y="5562600"/>
          <p14:tracePt t="340136" x="6810375" y="5600700"/>
          <p14:tracePt t="340154" x="6772275" y="5638800"/>
          <p14:tracePt t="340170" x="6724650" y="5705475"/>
          <p14:tracePt t="340187" x="6696075" y="5753100"/>
          <p14:tracePt t="340203" x="6677025" y="5791200"/>
          <p14:tracePt t="340221" x="6657975" y="5848350"/>
          <p14:tracePt t="340237" x="6638925" y="5876925"/>
          <p14:tracePt t="340254" x="6619875" y="5934075"/>
          <p14:tracePt t="340270" x="6600825" y="6000750"/>
          <p14:tracePt t="340287" x="6600825" y="6048375"/>
          <p14:tracePt t="340303" x="6591300" y="6134100"/>
          <p14:tracePt t="340320" x="6591300" y="6191250"/>
          <p14:tracePt t="340337" x="6591300" y="6248400"/>
          <p14:tracePt t="340353" x="6591300" y="6286500"/>
          <p14:tracePt t="340370" x="6591300" y="6334125"/>
          <p14:tracePt t="340386" x="6610350" y="6381750"/>
          <p14:tracePt t="340403" x="6629400" y="6438900"/>
          <p14:tracePt t="340420" x="6657975" y="6496050"/>
          <p14:tracePt t="340436" x="6696075" y="6553200"/>
          <p14:tracePt t="340452" x="6715125" y="6581775"/>
          <p14:tracePt t="340470" x="6753225" y="6638925"/>
          <p14:tracePt t="340486" x="6791325" y="6677025"/>
          <p14:tracePt t="340502" x="6848475" y="6724650"/>
          <p14:tracePt t="340520" x="6962775" y="6810375"/>
          <p14:tracePt t="340536" x="7019925" y="6848475"/>
          <p14:tracePt t="340553" x="7115175" y="6848475"/>
          <p14:tracePt t="340570" x="7210425" y="6848475"/>
          <p14:tracePt t="340586" x="7324725" y="6848475"/>
          <p14:tracePt t="340603" x="7448550" y="6848475"/>
          <p14:tracePt t="340620" x="7591425" y="6848475"/>
          <p14:tracePt t="340636" x="7772400" y="6848475"/>
          <p14:tracePt t="340653" x="7924800" y="6848475"/>
          <p14:tracePt t="340670" x="8086725" y="6848475"/>
          <p14:tracePt t="340687" x="8258175" y="6848475"/>
          <p14:tracePt t="340703" x="8401050" y="6848475"/>
          <p14:tracePt t="340703" x="8477250" y="6848475"/>
          <p14:tracePt t="340720" x="8601075" y="6829425"/>
          <p14:tracePt t="340736" x="8677275" y="6800850"/>
          <p14:tracePt t="340753" x="8763000" y="6762750"/>
          <p14:tracePt t="340770" x="8848725" y="6724650"/>
          <p14:tracePt t="340786" x="8896350" y="6686550"/>
          <p14:tracePt t="340803" x="8934450" y="6648450"/>
          <p14:tracePt t="340820" x="8953500" y="6619875"/>
          <p14:tracePt t="340836" x="8982075" y="6581775"/>
          <p14:tracePt t="340854" x="9001125" y="6524625"/>
          <p14:tracePt t="340870" x="9010650" y="6477000"/>
          <p14:tracePt t="340886" x="9029700" y="6419850"/>
          <p14:tracePt t="340903" x="9039225" y="6343650"/>
          <p14:tracePt t="340920" x="9039225" y="6276975"/>
          <p14:tracePt t="340936" x="9039225" y="6219825"/>
          <p14:tracePt t="340953" x="9039225" y="6162675"/>
          <p14:tracePt t="340969" x="9010650" y="6086475"/>
          <p14:tracePt t="340986" x="8982075" y="6019800"/>
          <p14:tracePt t="341003" x="8943975" y="5943600"/>
          <p14:tracePt t="341020" x="8905875" y="5886450"/>
          <p14:tracePt t="341036" x="8867775" y="5829300"/>
          <p14:tracePt t="341053" x="8829675" y="5781675"/>
          <p14:tracePt t="341070" x="8791575" y="5753100"/>
          <p14:tracePt t="341087" x="8763000" y="5715000"/>
          <p14:tracePt t="341103" x="8658225" y="5638800"/>
          <p14:tracePt t="341120" x="8562975" y="5591175"/>
          <p14:tracePt t="341137" x="8467725" y="5543550"/>
          <p14:tracePt t="341153" x="8362950" y="5495925"/>
          <p14:tracePt t="341170" x="8277225" y="5467350"/>
          <p14:tracePt t="341186" x="8191500" y="5429250"/>
          <p14:tracePt t="341203" x="8096250" y="5400675"/>
          <p14:tracePt t="341221" x="8001000" y="5372100"/>
          <p14:tracePt t="341237" x="7905750" y="5343525"/>
          <p14:tracePt t="341254" x="7800975" y="5324475"/>
          <p14:tracePt t="341270" x="7705725" y="5314950"/>
          <p14:tracePt t="341286" x="7600950" y="5295900"/>
          <p14:tracePt t="341303" x="7486650" y="5286375"/>
          <p14:tracePt t="341320" x="7400925" y="5286375"/>
          <p14:tracePt t="341336" x="7334250" y="5286375"/>
          <p14:tracePt t="341353" x="7248525" y="5286375"/>
          <p14:tracePt t="341370" x="7191375" y="5286375"/>
          <p14:tracePt t="341386" x="7134225" y="5286375"/>
          <p14:tracePt t="341403" x="7067550" y="5286375"/>
          <p14:tracePt t="341419" x="7019925" y="5295900"/>
          <p14:tracePt t="341436" x="6953250" y="5305425"/>
          <p14:tracePt t="341453" x="6905625" y="5334000"/>
          <p14:tracePt t="341470" x="6829425" y="5381625"/>
          <p14:tracePt t="341486" x="6734175" y="5438775"/>
          <p14:tracePt t="341503" x="6619875" y="5534025"/>
          <p14:tracePt t="341520" x="6543675" y="5591175"/>
          <p14:tracePt t="341536" x="6496050" y="5638800"/>
          <p14:tracePt t="341553" x="6467475" y="5686425"/>
          <p14:tracePt t="341570" x="6429375" y="5762625"/>
          <p14:tracePt t="341586" x="6381750" y="5848350"/>
          <p14:tracePt t="341603" x="6362700" y="5915025"/>
          <p14:tracePt t="341620" x="6343650" y="5981700"/>
          <p14:tracePt t="341637" x="6334125" y="6048375"/>
          <p14:tracePt t="341653" x="6334125" y="6124575"/>
          <p14:tracePt t="341670" x="6334125" y="6191250"/>
          <p14:tracePt t="341687" x="6334125" y="6257925"/>
          <p14:tracePt t="341703" x="6334125" y="6315075"/>
          <p14:tracePt t="341720" x="6334125" y="6353175"/>
          <p14:tracePt t="341736" x="6362700" y="6429375"/>
          <p14:tracePt t="341753" x="6391275" y="6496050"/>
          <p14:tracePt t="341770" x="6438900" y="6572250"/>
          <p14:tracePt t="341786" x="6486525" y="6619875"/>
          <p14:tracePt t="341803" x="6524625" y="6667500"/>
          <p14:tracePt t="341820" x="6619875" y="6734175"/>
          <p14:tracePt t="341837" x="6753225" y="6781800"/>
          <p14:tracePt t="341853" x="6924675" y="6810375"/>
          <p14:tracePt t="341870" x="7077075" y="6819900"/>
          <p14:tracePt t="341886" x="7219950" y="6819900"/>
          <p14:tracePt t="341903" x="7419975" y="6819900"/>
          <p14:tracePt t="341920" x="7600950" y="6819900"/>
          <p14:tracePt t="341937" x="7772400" y="6819900"/>
          <p14:tracePt t="341953" x="7896225" y="6810375"/>
          <p14:tracePt t="341970" x="7981950" y="6791325"/>
          <p14:tracePt t="341986" x="8020050" y="6762750"/>
          <p14:tracePt t="342003" x="8058150" y="6734175"/>
          <p14:tracePt t="342019" x="8077200" y="6724650"/>
          <p14:tracePt t="342036" x="8105775" y="6696075"/>
          <p14:tracePt t="342053" x="8134350" y="6667500"/>
          <p14:tracePt t="342070" x="8153400" y="6657975"/>
          <p14:tracePt t="342086" x="8191500" y="6638925"/>
          <p14:tracePt t="342103" x="8220075" y="6610350"/>
          <p14:tracePt t="342120" x="8286750" y="6553200"/>
          <p14:tracePt t="342137" x="8334375" y="6486525"/>
          <p14:tracePt t="342154" x="8391525" y="6419850"/>
          <p14:tracePt t="342170" x="8477250" y="6334125"/>
          <p14:tracePt t="342186" x="8524875" y="6276975"/>
          <p14:tracePt t="342203" x="8543925" y="6229350"/>
          <p14:tracePt t="342220" x="8553450" y="6191250"/>
          <p14:tracePt t="342236" x="8562975" y="6153150"/>
          <p14:tracePt t="342253" x="8562975" y="6105525"/>
          <p14:tracePt t="342270" x="8562975" y="6057900"/>
          <p14:tracePt t="342286" x="8562975" y="5991225"/>
          <p14:tracePt t="342303" x="8524875" y="5905500"/>
          <p14:tracePt t="342320" x="8458200" y="5800725"/>
          <p14:tracePt t="342337" x="8401050" y="5724525"/>
          <p14:tracePt t="342353" x="8353425" y="5648325"/>
          <p14:tracePt t="342370" x="8305800" y="5591175"/>
          <p14:tracePt t="342386" x="8258175" y="5553075"/>
          <p14:tracePt t="342404" x="8220075" y="5524500"/>
          <p14:tracePt t="342420" x="8201025" y="5505450"/>
          <p14:tracePt t="342437" x="8172450" y="5486400"/>
          <p14:tracePt t="342453" x="8162925" y="5476875"/>
          <p14:tracePt t="342470" x="8153400" y="5457825"/>
          <p14:tracePt t="342486" x="8134350" y="5448300"/>
          <p14:tracePt t="342528" x="8124825" y="5438775"/>
          <p14:tracePt t="342529" x="8115300" y="5419725"/>
          <p14:tracePt t="342536" x="8096250" y="5391150"/>
          <p14:tracePt t="342536" x="0" y="0"/>
        </p14:tracePtLst>
        <p14:tracePtLst>
          <p14:tracePt t="353736" x="4124325" y="2419350"/>
          <p14:tracePt t="353744" x="4105275" y="2343150"/>
          <p14:tracePt t="353749" x="4076700" y="2276475"/>
          <p14:tracePt t="353753" x="4038600" y="2114550"/>
          <p14:tracePt t="353769" x="3971925" y="1971675"/>
          <p14:tracePt t="353786" x="3914775" y="1838325"/>
          <p14:tracePt t="353803" x="3848100" y="1685925"/>
          <p14:tracePt t="353820" x="3771900" y="1571625"/>
          <p14:tracePt t="353836" x="3714750" y="1447800"/>
          <p14:tracePt t="353853" x="3638550" y="1333500"/>
          <p14:tracePt t="353869" x="3562350" y="1228725"/>
          <p14:tracePt t="353886" x="3467100" y="1123950"/>
          <p14:tracePt t="353903" x="3324225" y="990600"/>
          <p14:tracePt t="353920" x="3200400" y="895350"/>
          <p14:tracePt t="353936" x="3067050" y="809625"/>
          <p14:tracePt t="353953" x="2905125" y="714375"/>
          <p14:tracePt t="353970" x="2695575" y="609600"/>
          <p14:tracePt t="353986" x="2476500" y="542925"/>
          <p14:tracePt t="354003" x="2247900" y="495300"/>
          <p14:tracePt t="354020" x="1990725" y="447675"/>
          <p14:tracePt t="354036" x="1704975" y="419100"/>
          <p14:tracePt t="354053" x="1352550" y="409575"/>
          <p14:tracePt t="354070" x="990600" y="409575"/>
          <p14:tracePt t="354087" x="695325" y="409575"/>
          <p14:tracePt t="354103" x="447675" y="438150"/>
          <p14:tracePt t="354120" x="342900" y="504825"/>
          <p14:tracePt t="354136" x="238125" y="571500"/>
          <p14:tracePt t="354153" x="123825" y="742950"/>
          <p14:tracePt t="354169" x="0" y="1000125"/>
          <p14:tracePt t="354187" x="0" y="1304925"/>
          <p14:tracePt t="354203" x="0" y="1695450"/>
          <p14:tracePt t="354221" x="0" y="2038350"/>
          <p14:tracePt t="354236" x="0" y="2333625"/>
          <p14:tracePt t="354253" x="0" y="2600325"/>
          <p14:tracePt t="354270" x="0" y="3181350"/>
          <p14:tracePt t="354309" x="9525" y="3324225"/>
          <p14:tracePt t="354310" x="38100" y="3495675"/>
          <p14:tracePt t="354319" x="114300" y="4057650"/>
          <p14:tracePt t="354336" x="200025" y="4419600"/>
          <p14:tracePt t="354353" x="295275" y="4686300"/>
          <p14:tracePt t="354369" x="409575" y="4924425"/>
          <p14:tracePt t="354386" x="533400" y="5133975"/>
          <p14:tracePt t="354403" x="685800" y="5353050"/>
          <p14:tracePt t="354419" x="876300" y="5600700"/>
          <p14:tracePt t="354436" x="1019175" y="5810250"/>
          <p14:tracePt t="354453" x="1171575" y="5991225"/>
          <p14:tracePt t="354470" x="1314450" y="6124575"/>
          <p14:tracePt t="354487" x="1466850" y="6238875"/>
          <p14:tracePt t="354503" x="1647825" y="6343650"/>
          <p14:tracePt t="354503" x="1762125" y="6400800"/>
          <p14:tracePt t="354520" x="2000250" y="6505575"/>
          <p14:tracePt t="354537" x="2276475" y="6581775"/>
          <p14:tracePt t="354554" x="2552700" y="6657975"/>
          <p14:tracePt t="354569" x="2867025" y="6705600"/>
          <p14:tracePt t="354586" x="3248025" y="6734175"/>
          <p14:tracePt t="354603" x="3714750" y="6734175"/>
          <p14:tracePt t="354620" x="4276725" y="6715125"/>
          <p14:tracePt t="354637" x="4886325" y="6581775"/>
          <p14:tracePt t="354653" x="5372100" y="6467475"/>
          <p14:tracePt t="354669" x="5705475" y="6315075"/>
          <p14:tracePt t="354686" x="6096000" y="5972175"/>
          <p14:tracePt t="354729" x="6134100" y="5905500"/>
          <p14:tracePt t="354737" x="6248400" y="5724525"/>
          <p14:tracePt t="354753" x="6324600" y="5543550"/>
          <p14:tracePt t="354769" x="6410325" y="5334000"/>
          <p14:tracePt t="354785" x="6467475" y="5114925"/>
          <p14:tracePt t="354802" x="6496050" y="4905375"/>
          <p14:tracePt t="354819" x="6524625" y="4714875"/>
          <p14:tracePt t="354836" x="6524625" y="4533900"/>
          <p14:tracePt t="354853" x="6524625" y="4381500"/>
          <p14:tracePt t="354870" x="6524625" y="4219575"/>
          <p14:tracePt t="354886" x="6505575" y="4038600"/>
          <p14:tracePt t="354903" x="6448425" y="3857625"/>
          <p14:tracePt t="354920" x="6324600" y="3505200"/>
          <p14:tracePt t="354936" x="6200775" y="3248025"/>
          <p14:tracePt t="354953" x="6076950" y="3000375"/>
          <p14:tracePt t="354969" x="5934075" y="2714625"/>
          <p14:tracePt t="354986" x="5800725" y="2495550"/>
          <p14:tracePt t="355003" x="5667375" y="2266950"/>
          <p14:tracePt t="355020" x="5524500" y="2028825"/>
          <p14:tracePt t="355037" x="5400675" y="1857375"/>
          <p14:tracePt t="355053" x="5267325" y="1676400"/>
          <p14:tracePt t="355070" x="5114925" y="1514475"/>
          <p14:tracePt t="355086" x="4914900" y="1362075"/>
          <p14:tracePt t="355103" x="4705350" y="1238250"/>
          <p14:tracePt t="355120" x="4362450" y="1076325"/>
          <p14:tracePt t="355137" x="4114800" y="971550"/>
          <p14:tracePt t="355153" x="3781425" y="857250"/>
          <p14:tracePt t="355169" x="3486150" y="790575"/>
          <p14:tracePt t="355187" x="3200400" y="742950"/>
          <p14:tracePt t="355203" x="2924175" y="704850"/>
          <p14:tracePt t="355220" x="2647950" y="704850"/>
          <p14:tracePt t="355236" x="2333625" y="704850"/>
          <p14:tracePt t="355253" x="2095500" y="704850"/>
          <p14:tracePt t="355270" x="1905000" y="723900"/>
          <p14:tracePt t="355286" x="1704975" y="790575"/>
          <p14:tracePt t="355303" x="1533525" y="876300"/>
          <p14:tracePt t="355303" x="1457325" y="914400"/>
          <p14:tracePt t="355320" x="1266825" y="1057275"/>
          <p14:tracePt t="355337" x="1095375" y="1171575"/>
          <p14:tracePt t="355353" x="904875" y="1323975"/>
          <p14:tracePt t="355370" x="742950" y="1533525"/>
          <p14:tracePt t="355386" x="609600" y="1752600"/>
          <p14:tracePt t="355403" x="495300" y="1990725"/>
          <p14:tracePt t="355419" x="371475" y="2257425"/>
          <p14:tracePt t="355436" x="257175" y="2552700"/>
          <p14:tracePt t="355452" x="123825" y="2924175"/>
          <p14:tracePt t="355469" x="47625" y="3209925"/>
          <p14:tracePt t="355486" x="9525" y="3495675"/>
          <p14:tracePt t="355503" x="9525" y="3790950"/>
          <p14:tracePt t="355519" x="9525" y="4191000"/>
          <p14:tracePt t="355536" x="9525" y="4419600"/>
          <p14:tracePt t="355553" x="76200" y="4610100"/>
          <p14:tracePt t="355570" x="133350" y="4810125"/>
          <p14:tracePt t="355586" x="219075" y="5010150"/>
          <p14:tracePt t="355603" x="295275" y="5191125"/>
          <p14:tracePt t="355619" x="390525" y="5343525"/>
          <p14:tracePt t="355636" x="466725" y="5486400"/>
          <p14:tracePt t="355653" x="590550" y="5600700"/>
          <p14:tracePt t="355670" x="676275" y="5695950"/>
          <p14:tracePt t="355686" x="847725" y="5810250"/>
          <p14:tracePt t="355703" x="1085850" y="5943600"/>
          <p14:tracePt t="355720" x="1285875" y="6000750"/>
          <p14:tracePt t="355736" x="1514475" y="6086475"/>
          <p14:tracePt t="355753" x="1809750" y="6191250"/>
          <p14:tracePt t="355769" x="2066925" y="6248400"/>
          <p14:tracePt t="355786" x="2324100" y="6267450"/>
          <p14:tracePt t="355803" x="2619375" y="6305550"/>
          <p14:tracePt t="355819" x="2990850" y="6305550"/>
          <p14:tracePt t="355836" x="3381375" y="6305550"/>
          <p14:tracePt t="355852" x="3800475" y="6305550"/>
          <p14:tracePt t="355869" x="4133850" y="6276975"/>
          <p14:tracePt t="355886" x="4533900" y="6181725"/>
          <p14:tracePt t="355903" x="4810125" y="6086475"/>
          <p14:tracePt t="355919" x="5114925" y="5876925"/>
          <p14:tracePt t="355936" x="5238750" y="5715000"/>
          <p14:tracePt t="355953" x="5353050" y="5486400"/>
          <p14:tracePt t="355970" x="5419725" y="5257800"/>
          <p14:tracePt t="355986" x="5476875" y="5000625"/>
          <p14:tracePt t="356003" x="5486400" y="4733925"/>
          <p14:tracePt t="356019" x="5486400" y="4448175"/>
          <p14:tracePt t="356036" x="5400675" y="4067175"/>
          <p14:tracePt t="356053" x="5362575" y="3800475"/>
          <p14:tracePt t="356070" x="5276850" y="3514725"/>
          <p14:tracePt t="356086" x="5219700" y="3267075"/>
          <p14:tracePt t="356103" x="5124450" y="3048000"/>
          <p14:tracePt t="356119" x="4953000" y="2705100"/>
          <p14:tracePt t="356136" x="4800600" y="2466975"/>
          <p14:tracePt t="356153" x="4686300" y="2305050"/>
          <p14:tracePt t="356169" x="4572000" y="2171700"/>
          <p14:tracePt t="356186" x="4467225" y="2076450"/>
          <p14:tracePt t="356203" x="4352925" y="1990725"/>
          <p14:tracePt t="356220" x="4238625" y="1933575"/>
          <p14:tracePt t="356236" x="4114800" y="1876425"/>
          <p14:tracePt t="356253" x="3981450" y="1838325"/>
          <p14:tracePt t="356269" x="3829050" y="1800225"/>
          <p14:tracePt t="356286" x="3686175" y="1762125"/>
          <p14:tracePt t="356303" x="3438525" y="1743075"/>
          <p14:tracePt t="356319" x="3238500" y="1733550"/>
          <p14:tracePt t="356337" x="3000375" y="1733550"/>
          <p14:tracePt t="356353" x="2705100" y="1733550"/>
          <p14:tracePt t="356370" x="2438400" y="1743075"/>
          <p14:tracePt t="356386" x="2181225" y="1809750"/>
          <p14:tracePt t="356403" x="1962150" y="1876425"/>
          <p14:tracePt t="356419" x="1762125" y="1933575"/>
          <p14:tracePt t="356436" x="1609725" y="1990725"/>
          <p14:tracePt t="356453" x="1495425" y="2057400"/>
          <p14:tracePt t="356470" x="1409700" y="2114550"/>
          <p14:tracePt t="356486" x="1343025" y="2171700"/>
          <p14:tracePt t="356503" x="1228725" y="2286000"/>
          <p14:tracePt t="356520" x="1171575" y="2352675"/>
          <p14:tracePt t="356536" x="1133475" y="2409825"/>
          <p14:tracePt t="356553" x="1123950" y="2428875"/>
          <p14:tracePt t="356570" x="1114425" y="2428875"/>
          <p14:tracePt t="356646" x="0" y="0"/>
        </p14:tracePtLst>
        <p14:tracePtLst>
          <p14:tracePt t="358064" x="7353300" y="581025"/>
          <p14:tracePt t="358096" x="7353300" y="619125"/>
          <p14:tracePt t="358104" x="7353300" y="676275"/>
          <p14:tracePt t="358109" x="7353300" y="838200"/>
          <p14:tracePt t="358120" x="7353300" y="1019175"/>
          <p14:tracePt t="358136" x="7353300" y="1238250"/>
          <p14:tracePt t="358154" x="7353300" y="1466850"/>
          <p14:tracePt t="358169" x="7353300" y="1695450"/>
          <p14:tracePt t="358186" x="7353300" y="1895475"/>
          <p14:tracePt t="358203" x="7353300" y="2076450"/>
          <p14:tracePt t="358221" x="7353300" y="2266950"/>
          <p14:tracePt t="358236" x="7353300" y="2438400"/>
          <p14:tracePt t="358253" x="7353300" y="2609850"/>
          <p14:tracePt t="358269" x="7353300" y="2743200"/>
          <p14:tracePt t="358286" x="7353300" y="2876550"/>
          <p14:tracePt t="358303" x="7353300" y="3038475"/>
          <p14:tracePt t="358320" x="7353300" y="3162300"/>
          <p14:tracePt t="358337" x="7353300" y="3276600"/>
          <p14:tracePt t="358353" x="7353300" y="3409950"/>
          <p14:tracePt t="358370" x="7353300" y="3543300"/>
          <p14:tracePt t="358387" x="7353300" y="3686175"/>
          <p14:tracePt t="358403" x="7353300" y="3800475"/>
          <p14:tracePt t="358420" x="7353300" y="3924300"/>
          <p14:tracePt t="358436" x="7353300" y="4038600"/>
          <p14:tracePt t="358453" x="7353300" y="4143375"/>
          <p14:tracePt t="358470" x="7353300" y="4276725"/>
          <p14:tracePt t="358486" x="7353300" y="4362450"/>
          <p14:tracePt t="358503" x="7353300" y="4486275"/>
          <p14:tracePt t="358520" x="7334250" y="4543425"/>
          <p14:tracePt t="358537" x="7334250" y="4591050"/>
          <p14:tracePt t="358553" x="7334250" y="4648200"/>
          <p14:tracePt t="358570" x="7334250" y="4724400"/>
          <p14:tracePt t="358586" x="7334250" y="4800600"/>
          <p14:tracePt t="358603" x="7334250" y="4876800"/>
          <p14:tracePt t="358620" x="7334250" y="4981575"/>
          <p14:tracePt t="358636" x="7334250" y="5095875"/>
          <p14:tracePt t="358653" x="7334250" y="5200650"/>
          <p14:tracePt t="358669" x="7324725" y="5295900"/>
          <p14:tracePt t="358686" x="7324725" y="5410200"/>
          <p14:tracePt t="358703" x="7324725" y="5495925"/>
          <p14:tracePt t="358703" x="7315200" y="5543550"/>
          <p14:tracePt t="358720" x="7315200" y="5629275"/>
          <p14:tracePt t="358736" x="7315200" y="5705475"/>
          <p14:tracePt t="358753" x="7315200" y="5781675"/>
          <p14:tracePt t="358770" x="7315200" y="5848350"/>
          <p14:tracePt t="358786" x="7315200" y="5915025"/>
          <p14:tracePt t="358803" x="7315200" y="5972175"/>
          <p14:tracePt t="358820" x="7315200" y="6038850"/>
          <p14:tracePt t="358836" x="7315200" y="6096000"/>
          <p14:tracePt t="358853" x="7315200" y="6143625"/>
          <p14:tracePt t="358870" x="7315200" y="6181725"/>
          <p14:tracePt t="358886" x="7315200" y="6200775"/>
          <p14:tracePt t="359052" x="0" y="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268065"/>
              </p:ext>
            </p:extLst>
          </p:nvPr>
        </p:nvGraphicFramePr>
        <p:xfrm>
          <a:off x="685800" y="563880"/>
          <a:ext cx="79248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1981200"/>
                <a:gridCol w="1981200"/>
                <a:gridCol w="1981200"/>
              </a:tblGrid>
              <a:tr h="106635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TYPE </a:t>
                      </a:r>
                    </a:p>
                    <a:p>
                      <a:pPr algn="ctr"/>
                      <a:r>
                        <a:rPr lang="en-US" sz="2400" dirty="0" smtClean="0"/>
                        <a:t>OF </a:t>
                      </a:r>
                    </a:p>
                    <a:p>
                      <a:pPr algn="ctr"/>
                      <a:r>
                        <a:rPr lang="en-US" sz="2400" dirty="0" smtClean="0"/>
                        <a:t>SERVICE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MEDICARE</a:t>
                      </a:r>
                    </a:p>
                    <a:p>
                      <a:pPr algn="ctr"/>
                      <a:r>
                        <a:rPr lang="en-US" sz="2400" dirty="0" smtClean="0"/>
                        <a:t>PAYS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YOU PAY</a:t>
                      </a:r>
                    </a:p>
                    <a:p>
                      <a:pPr algn="ctr"/>
                      <a:r>
                        <a:rPr lang="en-US" sz="2400" dirty="0" smtClean="0"/>
                        <a:t>EACH</a:t>
                      </a:r>
                    </a:p>
                    <a:p>
                      <a:pPr algn="ctr"/>
                      <a:r>
                        <a:rPr lang="en-US" sz="2400" dirty="0" smtClean="0"/>
                        <a:t>SERVICE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YOU </a:t>
                      </a:r>
                    </a:p>
                    <a:p>
                      <a:pPr algn="ctr"/>
                      <a:r>
                        <a:rPr lang="en-US" sz="2400" dirty="0" smtClean="0"/>
                        <a:t>PAY</a:t>
                      </a:r>
                    </a:p>
                    <a:p>
                      <a:pPr algn="ctr"/>
                      <a:r>
                        <a:rPr lang="en-US" sz="2400" dirty="0" smtClean="0"/>
                        <a:t>ANNUALLY </a:t>
                      </a:r>
                      <a:endParaRPr lang="en-US" sz="2400" dirty="0"/>
                    </a:p>
                  </a:txBody>
                  <a:tcPr/>
                </a:tc>
              </a:tr>
              <a:tr h="172256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MEDICAL EXPENSE</a:t>
                      </a:r>
                    </a:p>
                    <a:p>
                      <a:pPr algn="ctr"/>
                      <a:r>
                        <a:rPr lang="en-US" sz="2400" dirty="0" smtClean="0"/>
                        <a:t>OUTPATIENT </a:t>
                      </a:r>
                    </a:p>
                    <a:p>
                      <a:pPr algn="ctr"/>
                      <a:r>
                        <a:rPr lang="en-US" sz="2400" dirty="0" smtClean="0"/>
                        <a:t>HOSPITAL</a:t>
                      </a:r>
                    </a:p>
                    <a:p>
                      <a:pPr algn="ctr"/>
                      <a:r>
                        <a:rPr lang="en-US" sz="2400" dirty="0" smtClean="0"/>
                        <a:t>SERVICES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80%</a:t>
                      </a:r>
                    </a:p>
                    <a:p>
                      <a:pPr algn="ctr"/>
                      <a:r>
                        <a:rPr lang="en-US" sz="2400" dirty="0" smtClean="0"/>
                        <a:t>OF THE</a:t>
                      </a:r>
                    </a:p>
                    <a:p>
                      <a:pPr algn="ctr"/>
                      <a:r>
                        <a:rPr lang="en-US" sz="2400" dirty="0" smtClean="0"/>
                        <a:t>APPROVED</a:t>
                      </a:r>
                      <a:r>
                        <a:rPr lang="en-US" sz="24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400" baseline="0" dirty="0" smtClean="0"/>
                        <a:t>AMOUNT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20%</a:t>
                      </a:r>
                    </a:p>
                    <a:p>
                      <a:pPr algn="ctr"/>
                      <a:r>
                        <a:rPr lang="en-US" sz="2400" dirty="0" smtClean="0"/>
                        <a:t>OF THE </a:t>
                      </a:r>
                    </a:p>
                    <a:p>
                      <a:pPr algn="ctr"/>
                      <a:r>
                        <a:rPr lang="en-US" sz="2400" dirty="0" smtClean="0"/>
                        <a:t>APPROVED </a:t>
                      </a:r>
                    </a:p>
                    <a:p>
                      <a:pPr algn="ctr"/>
                      <a:r>
                        <a:rPr lang="en-US" sz="2400" dirty="0" smtClean="0"/>
                        <a:t>AMOUNT</a:t>
                      </a:r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$166</a:t>
                      </a:r>
                      <a:endParaRPr lang="en-US" sz="4400" dirty="0" smtClean="0"/>
                    </a:p>
                    <a:p>
                      <a:pPr algn="ctr"/>
                      <a:r>
                        <a:rPr lang="en-US" sz="2400" dirty="0" smtClean="0"/>
                        <a:t>(FOR 2016)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918263"/>
              </p:ext>
            </p:extLst>
          </p:nvPr>
        </p:nvGraphicFramePr>
        <p:xfrm>
          <a:off x="723900" y="3733801"/>
          <a:ext cx="7924800" cy="250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1981200"/>
                <a:gridCol w="1981200"/>
                <a:gridCol w="1981200"/>
              </a:tblGrid>
              <a:tr h="304799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  <a:tr h="8636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CLINICAL</a:t>
                      </a:r>
                    </a:p>
                    <a:p>
                      <a:pPr algn="ctr"/>
                      <a:r>
                        <a:rPr lang="en-US" sz="2400" dirty="0" smtClean="0"/>
                        <a:t>LAB SERVICE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100%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NOTHING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  <a:tr h="8636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BLOOD</a:t>
                      </a:r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AFTER </a:t>
                      </a:r>
                    </a:p>
                    <a:p>
                      <a:pPr algn="ctr"/>
                      <a:r>
                        <a:rPr lang="en-US" sz="2400" dirty="0" smtClean="0"/>
                        <a:t>FIRST 3 PINTS</a:t>
                      </a:r>
                      <a:endParaRPr lang="en-US" sz="2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FIRST 3</a:t>
                      </a:r>
                    </a:p>
                    <a:p>
                      <a:pPr algn="ctr"/>
                      <a:r>
                        <a:rPr lang="en-US" sz="2400" dirty="0" smtClean="0"/>
                        <a:t>PINTS</a:t>
                      </a:r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8200" y="228600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</a:rPr>
              <a:t>MEDICARE    PART B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5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4163">
        <p:split orient="vert"/>
      </p:transition>
    </mc:Choice>
    <mc:Fallback xmlns="">
      <p:transition spd="slow" advTm="15416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3955" x="1179513" y="2652713"/>
          <p14:tracePt t="14086" x="1204913" y="2660650"/>
          <p14:tracePt t="14096" x="1231900" y="2660650"/>
          <p14:tracePt t="14107" x="1295400" y="2670175"/>
          <p14:tracePt t="14122" x="1339850" y="2679700"/>
          <p14:tracePt t="14136" x="1438275" y="2714625"/>
          <p14:tracePt t="14151" x="1509713" y="2732088"/>
          <p14:tracePt t="14165" x="1544638" y="2751138"/>
          <p14:tracePt t="14179" x="1589088" y="2759075"/>
          <p14:tracePt t="14193" x="1643063" y="2768600"/>
          <p14:tracePt t="14208" x="1652588" y="2776538"/>
          <p14:tracePt t="14222" x="1670050" y="2776538"/>
          <p14:tracePt t="14237" x="1679575" y="2786063"/>
          <p14:tracePt t="14293" x="1687513" y="2786063"/>
          <p14:tracePt t="14315" x="1697038" y="2795588"/>
          <p14:tracePt t="14327" x="1704975" y="2803525"/>
          <p14:tracePt t="14338" x="1724025" y="2813050"/>
          <p14:tracePt t="14348" x="1768475" y="2830513"/>
          <p14:tracePt t="14365" x="1785938" y="2840038"/>
          <p14:tracePt t="14380" x="1812925" y="2867025"/>
          <p14:tracePt t="14393" x="1822450" y="2874963"/>
          <p14:tracePt t="14422" x="1822450" y="2901950"/>
          <p14:tracePt t="14436" x="1822450" y="2938463"/>
          <p14:tracePt t="14437" x="1822450" y="2965450"/>
          <p14:tracePt t="14451" x="1822450" y="2982913"/>
          <p14:tracePt t="14465" x="1822450" y="3000375"/>
          <p14:tracePt t="14479" x="1822450" y="3044825"/>
          <p14:tracePt t="14493" x="1822450" y="3062288"/>
          <p14:tracePt t="14546" x="1822450" y="3071813"/>
          <p14:tracePt t="14550" x="1822450" y="3081338"/>
          <p14:tracePt t="14564" x="1803400" y="3081338"/>
          <p14:tracePt t="14579" x="1785938" y="3081338"/>
          <p14:tracePt t="14594" x="1768475" y="3081338"/>
          <p14:tracePt t="14607" x="1741488" y="3081338"/>
          <p14:tracePt t="14622" x="1670050" y="3081338"/>
          <p14:tracePt t="14636" x="1643063" y="3081338"/>
          <p14:tracePt t="14650" x="1616075" y="3081338"/>
          <p14:tracePt t="14665" x="1571625" y="3081338"/>
          <p14:tracePt t="14679" x="1571625" y="3089275"/>
          <p14:tracePt t="14710" x="1571625" y="3098800"/>
          <p14:tracePt t="14711" x="1571625" y="3116263"/>
          <p14:tracePt t="14721" x="1571625" y="3152775"/>
          <p14:tracePt t="14736" x="1704975" y="3348038"/>
          <p14:tracePt t="14764" x="1839913" y="3509963"/>
          <p14:tracePt t="14793" x="1911350" y="3589338"/>
          <p14:tracePt t="14807" x="2027238" y="3724275"/>
          <p14:tracePt t="14821" x="1928813" y="3857625"/>
          <p14:tracePt t="14964" x="1697038" y="3795713"/>
          <p14:tracePt t="15008" x="1660525" y="3786188"/>
          <p14:tracePt t="15021" x="1652588" y="3786188"/>
          <p14:tracePt t="15098" x="1652588" y="3776663"/>
          <p14:tracePt t="15109" x="1652588" y="3741738"/>
          <p14:tracePt t="15165" x="1652588" y="3732213"/>
          <p14:tracePt t="15324" x="1652588" y="3724275"/>
          <p14:tracePt t="15325" x="1670050" y="3402013"/>
          <p14:tracePt t="15379" x="1704975" y="3197225"/>
          <p14:tracePt t="15407" x="1724025" y="2741613"/>
          <p14:tracePt t="15787" x="1724025" y="2732088"/>
          <p14:tracePt t="15790" x="0" y="0"/>
        </p14:tracePtLst>
        <p14:tracePtLst>
          <p14:tracePt t="31524" x="3803650" y="1955800"/>
          <p14:tracePt t="31780" x="3803650" y="1946275"/>
          <p14:tracePt t="31791" x="3776663" y="1938338"/>
          <p14:tracePt t="31799" x="3732213" y="1919288"/>
          <p14:tracePt t="31819" x="3705225" y="1911350"/>
          <p14:tracePt t="31833" x="3562350" y="1884363"/>
          <p14:tracePt t="31890" x="3544888" y="1884363"/>
          <p14:tracePt t="31904" x="3536950" y="1884363"/>
          <p14:tracePt t="31919" x="3517900" y="1884363"/>
          <p14:tracePt t="31932" x="3473450" y="1884363"/>
          <p14:tracePt t="31947" x="3455988" y="1884363"/>
          <p14:tracePt t="31961" x="3438525" y="1884363"/>
          <p14:tracePt t="31975" x="3384550" y="1901825"/>
          <p14:tracePt t="31990" x="3367088" y="1901825"/>
          <p14:tracePt t="32005" x="3357563" y="1911350"/>
          <p14:tracePt t="32018" x="3268663" y="1990725"/>
          <p14:tracePt t="32091" x="3241675" y="2133600"/>
          <p14:tracePt t="32177" x="3241675" y="2224088"/>
          <p14:tracePt t="32219" x="3251200" y="2303463"/>
          <p14:tracePt t="32247" x="3268663" y="2374900"/>
          <p14:tracePt t="32275" x="3286125" y="2401888"/>
          <p14:tracePt t="32290" x="3348038" y="2455863"/>
          <p14:tracePt t="32332" x="3375025" y="2473325"/>
          <p14:tracePt t="32346" x="3419475" y="2482850"/>
          <p14:tracePt t="32375" x="3446463" y="2482850"/>
          <p14:tracePt t="32389" x="3536950" y="2482850"/>
          <p14:tracePt t="32419" x="3598863" y="2482850"/>
          <p14:tracePt t="32447" x="3697288" y="2465388"/>
          <p14:tracePt t="32475" x="3724275" y="2455863"/>
          <p14:tracePt t="32490" x="3768725" y="2438400"/>
          <p14:tracePt t="32504" x="3813175" y="2419350"/>
          <p14:tracePt t="32518" x="3840163" y="2401888"/>
          <p14:tracePt t="32547" x="3867150" y="2357438"/>
          <p14:tracePt t="32575" x="3875088" y="2339975"/>
          <p14:tracePt t="32590" x="3875088" y="2330450"/>
          <p14:tracePt t="32603" x="3884613" y="2295525"/>
          <p14:tracePt t="32618" x="3884613" y="2286000"/>
          <p14:tracePt t="32632" x="3884613" y="2241550"/>
          <p14:tracePt t="32661" x="3884613" y="2232025"/>
          <p14:tracePt t="32675" x="3884613" y="2214563"/>
          <p14:tracePt t="32703" x="3884613" y="2179638"/>
          <p14:tracePt t="32704" x="3884613" y="2160588"/>
          <p14:tracePt t="32718" x="3884613" y="2152650"/>
          <p14:tracePt t="32732" x="3884613" y="2133600"/>
          <p14:tracePt t="32746" x="3884613" y="2108200"/>
          <p14:tracePt t="32761" x="3884613" y="2089150"/>
          <p14:tracePt t="32775" x="3884613" y="2081213"/>
          <p14:tracePt t="32789" x="3884613" y="2044700"/>
          <p14:tracePt t="32804" x="3875088" y="2036763"/>
          <p14:tracePt t="32817" x="3848100" y="2000250"/>
          <p14:tracePt t="32846" x="3786188" y="1965325"/>
          <p14:tracePt t="32875" x="3768725" y="1965325"/>
          <p14:tracePt t="32888" x="3732213" y="1955800"/>
          <p14:tracePt t="32918" x="3724275" y="1955800"/>
          <p14:tracePt t="32987" x="0" y="0"/>
        </p14:tracePtLst>
        <p14:tracePtLst>
          <p14:tracePt t="33655" x="5724525" y="1874838"/>
          <p14:tracePt t="33657" x="5653088" y="1866900"/>
          <p14:tracePt t="33687" x="5518150" y="1857375"/>
          <p14:tracePt t="33688" x="5384800" y="1857375"/>
          <p14:tracePt t="33716" x="5197475" y="1866900"/>
          <p14:tracePt t="33744" x="5153025" y="1884363"/>
          <p14:tracePt t="33759" x="5116513" y="1901825"/>
          <p14:tracePt t="33773" x="5081588" y="1919288"/>
          <p14:tracePt t="33773" x="5062538" y="1938338"/>
          <p14:tracePt t="33788" x="5054600" y="1946275"/>
          <p14:tracePt t="33802" x="5037138" y="1965325"/>
          <p14:tracePt t="33815" x="5027613" y="1973263"/>
          <p14:tracePt t="33830" x="5018088" y="2017713"/>
          <p14:tracePt t="33858" x="5018088" y="2044700"/>
          <p14:tracePt t="33872" x="5018088" y="2108200"/>
          <p14:tracePt t="33887" x="5143500" y="2276475"/>
          <p14:tracePt t="33944" x="5170488" y="2286000"/>
          <p14:tracePt t="33958" x="5483225" y="2295525"/>
          <p14:tracePt t="34002" x="5803900" y="2295525"/>
          <p14:tracePt t="34030" x="5929313" y="2295525"/>
          <p14:tracePt t="34044" x="6010275" y="2295525"/>
          <p14:tracePt t="34058" x="6089650" y="2286000"/>
          <p14:tracePt t="34074" x="6205538" y="2251075"/>
          <p14:tracePt t="34087" x="6232525" y="2241550"/>
          <p14:tracePt t="34101" x="6259513" y="2224088"/>
          <p14:tracePt t="34115" x="6269038" y="2187575"/>
          <p14:tracePt t="34129" x="6276975" y="2179638"/>
          <p14:tracePt t="34144" x="6276975" y="2160588"/>
          <p14:tracePt t="34172" x="6276975" y="2116138"/>
          <p14:tracePt t="34173" x="6259513" y="2071688"/>
          <p14:tracePt t="34201" x="6251575" y="2054225"/>
          <p14:tracePt t="34215" x="6215063" y="2000250"/>
          <p14:tracePt t="34229" x="6180138" y="1973263"/>
          <p14:tracePt t="34243" x="6134100" y="1938338"/>
          <p14:tracePt t="34258" x="5983288" y="1874838"/>
          <p14:tracePt t="34272" x="5894388" y="1847850"/>
          <p14:tracePt t="34286" x="5795963" y="1812925"/>
          <p14:tracePt t="34301" x="5688013" y="1795463"/>
          <p14:tracePt t="34315" x="5527675" y="1785938"/>
          <p14:tracePt t="34344" x="5465763" y="1785938"/>
          <p14:tracePt t="34357" x="5402263" y="1785938"/>
          <p14:tracePt t="34359" x="5340350" y="1812925"/>
          <p14:tracePt t="34372" x="5322888" y="1830388"/>
          <p14:tracePt t="34386" x="5313363" y="1847850"/>
          <p14:tracePt t="34400" x="5295900" y="1884363"/>
          <p14:tracePt t="34415" x="5295900" y="1901825"/>
          <p14:tracePt t="34428" x="5295900" y="1911350"/>
          <p14:tracePt t="34443" x="5295900" y="1919288"/>
          <p14:tracePt t="34458" x="5295900" y="1946275"/>
          <p14:tracePt t="34471" x="5295900" y="1955800"/>
          <p14:tracePt t="34511" x="5295900" y="1965325"/>
          <p14:tracePt t="34535" x="0" y="0"/>
        </p14:tracePtLst>
        <p14:tracePtLst>
          <p14:tracePt t="35355" x="3956050" y="1946275"/>
          <p14:tracePt t="35378" x="3956050" y="1938338"/>
          <p14:tracePt t="35388" x="3956050" y="1928813"/>
          <p14:tracePt t="35389" x="3946525" y="1928813"/>
          <p14:tracePt t="35399" x="3919538" y="1919288"/>
          <p14:tracePt t="35428" x="3894138" y="1901825"/>
          <p14:tracePt t="35442" x="3830638" y="1874838"/>
          <p14:tracePt t="35456" x="3776663" y="1857375"/>
          <p14:tracePt t="35470" x="3705225" y="1839913"/>
          <p14:tracePt t="35499" x="3581400" y="1822450"/>
          <p14:tracePt t="35513" x="3509963" y="1795463"/>
          <p14:tracePt t="35514" x="3429000" y="1785938"/>
          <p14:tracePt t="35528" x="3322638" y="1785938"/>
          <p14:tracePt t="35542" x="3268663" y="1785938"/>
          <p14:tracePt t="35556" x="3224213" y="1785938"/>
          <p14:tracePt t="35570" x="3187700" y="1785938"/>
          <p14:tracePt t="35585" x="3089275" y="1785938"/>
          <p14:tracePt t="35599" x="3054350" y="1795463"/>
          <p14:tracePt t="35613" x="3044825" y="1795463"/>
          <p14:tracePt t="35628" x="3017838" y="1803400"/>
          <p14:tracePt t="35657" x="3017838" y="1822450"/>
          <p14:tracePt t="35671" x="3009900" y="1822450"/>
          <p14:tracePt t="35672" x="3009900" y="1839913"/>
          <p14:tracePt t="35684" x="3009900" y="1866900"/>
          <p14:tracePt t="35699" x="3009900" y="1893888"/>
          <p14:tracePt t="35714" x="3009900" y="1928813"/>
          <p14:tracePt t="35727" x="3009900" y="1990725"/>
          <p14:tracePt t="35742" x="3009900" y="2027238"/>
          <p14:tracePt t="35757" x="3027363" y="2054225"/>
          <p14:tracePt t="35770" x="3062288" y="2108200"/>
          <p14:tracePt t="35785" x="3089275" y="2133600"/>
          <p14:tracePt t="35800" x="3108325" y="2160588"/>
          <p14:tracePt t="35827" x="3160713" y="2214563"/>
          <p14:tracePt t="35842" x="3197225" y="2232025"/>
          <p14:tracePt t="35844" x="3214688" y="2259013"/>
          <p14:tracePt t="35856" x="3251200" y="2276475"/>
          <p14:tracePt t="35870" x="3286125" y="2312988"/>
          <p14:tracePt t="35885" x="3322638" y="2339975"/>
          <p14:tracePt t="35898" x="3348038" y="2347913"/>
          <p14:tracePt t="35913" x="3411538" y="2374900"/>
          <p14:tracePt t="35928" x="3446463" y="2384425"/>
          <p14:tracePt t="35941" x="3490913" y="2401888"/>
          <p14:tracePt t="35956" x="3527425" y="2401888"/>
          <p14:tracePt t="35984" x="3589338" y="2401888"/>
          <p14:tracePt t="35985" x="3643313" y="2411413"/>
          <p14:tracePt t="35999" x="3679825" y="2411413"/>
          <p14:tracePt t="36012" x="3776663" y="2411413"/>
          <p14:tracePt t="36027" x="3840163" y="2411413"/>
          <p14:tracePt t="36042" x="3902075" y="2411413"/>
          <p14:tracePt t="36055" x="4027488" y="2411413"/>
          <p14:tracePt t="36070" x="4089400" y="2411413"/>
          <p14:tracePt t="36084" x="4152900" y="2393950"/>
          <p14:tracePt t="36098" x="4205288" y="2374900"/>
          <p14:tracePt t="36113" x="4303713" y="2330450"/>
          <p14:tracePt t="36128" x="4330700" y="2295525"/>
          <p14:tracePt t="36155" x="4340225" y="2276475"/>
          <p14:tracePt t="36158" x="4357688" y="2214563"/>
          <p14:tracePt t="36170" x="4357688" y="2187575"/>
          <p14:tracePt t="36184" x="4357688" y="2160588"/>
          <p14:tracePt t="36199" x="4357688" y="2089150"/>
          <p14:tracePt t="36213" x="4330700" y="2044700"/>
          <p14:tracePt t="36227" x="4295775" y="1990725"/>
          <p14:tracePt t="36241" x="4251325" y="1928813"/>
          <p14:tracePt t="36256" x="4089400" y="1822450"/>
          <p14:tracePt t="36269" x="4010025" y="1785938"/>
          <p14:tracePt t="36284" x="3938588" y="1751013"/>
          <p14:tracePt t="36312" x="3724275" y="1697038"/>
          <p14:tracePt t="36327" x="3625850" y="1679575"/>
          <p14:tracePt t="36328" x="3527425" y="1679575"/>
          <p14:tracePt t="36341" x="3429000" y="1679575"/>
          <p14:tracePt t="36355" x="3295650" y="1679575"/>
          <p14:tracePt t="36370" x="3232150" y="1697038"/>
          <p14:tracePt t="36384" x="3152775" y="1724025"/>
          <p14:tracePt t="36398" x="3081338" y="1768475"/>
          <p14:tracePt t="36412" x="3062288" y="1776413"/>
          <p14:tracePt t="36428" x="3036888" y="1812925"/>
          <p14:tracePt t="36441" x="3017838" y="1857375"/>
          <p14:tracePt t="36456" x="3009900" y="1893888"/>
          <p14:tracePt t="36484" x="3009900" y="1938338"/>
          <p14:tracePt t="36485" x="3036888" y="2116138"/>
          <p14:tracePt t="36527" x="3071813" y="2160588"/>
          <p14:tracePt t="36541" x="3160713" y="2241550"/>
          <p14:tracePt t="36555" x="3205163" y="2276475"/>
          <p14:tracePt t="36570" x="3268663" y="2303463"/>
          <p14:tracePt t="36584" x="3384550" y="2339975"/>
          <p14:tracePt t="36598" x="3455988" y="2357438"/>
          <p14:tracePt t="36612" x="3536950" y="2366963"/>
          <p14:tracePt t="36640" x="3598863" y="2374900"/>
          <p14:tracePt t="36655" x="3705225" y="2374900"/>
          <p14:tracePt t="36656" x="3732213" y="2374900"/>
          <p14:tracePt t="36670" x="3759200" y="2374900"/>
          <p14:tracePt t="36683" x="3768725" y="2374900"/>
          <p14:tracePt t="36698" x="3776663" y="2366963"/>
          <p14:tracePt t="36712" x="3786188" y="2357438"/>
          <p14:tracePt t="36727" x="3795713" y="2347913"/>
          <p14:tracePt t="36727" x="3813175" y="2322513"/>
          <p14:tracePt t="36741" x="3822700" y="2303463"/>
          <p14:tracePt t="36755" x="3840163" y="2286000"/>
          <p14:tracePt t="36769" x="3857625" y="2268538"/>
          <p14:tracePt t="36783" x="3875088" y="2241550"/>
          <p14:tracePt t="36812" x="3884613" y="2224088"/>
          <p14:tracePt t="36827" x="3894138" y="2214563"/>
          <p14:tracePt t="36828" x="3894138" y="2187575"/>
          <p14:tracePt t="36841" x="3894138" y="2179638"/>
          <p14:tracePt t="36855" x="3894138" y="2152650"/>
          <p14:tracePt t="36870" x="3894138" y="2143125"/>
          <p14:tracePt t="36884" x="3894138" y="2125663"/>
          <p14:tracePt t="36897" x="3884613" y="2098675"/>
          <p14:tracePt t="36912" x="3875088" y="2089150"/>
          <p14:tracePt t="36927" x="3830638" y="2054225"/>
          <p14:tracePt t="36940" x="3803650" y="2036763"/>
          <p14:tracePt t="36969" x="3759200" y="2027238"/>
          <p14:tracePt t="36983" x="3697288" y="2027238"/>
          <p14:tracePt t="36984" x="3643313" y="2027238"/>
          <p14:tracePt t="36998" x="3608388" y="2027238"/>
          <p14:tracePt t="37011" x="3554413" y="2027238"/>
          <p14:tracePt t="37026" x="3527425" y="2036763"/>
          <p14:tracePt t="37040" x="3509963" y="2044700"/>
          <p14:tracePt t="37054" x="3500438" y="2071688"/>
          <p14:tracePt t="37069" x="3473450" y="2116138"/>
          <p14:tracePt t="37083" x="3473450" y="2133600"/>
          <p14:tracePt t="37097" x="3473450" y="2170113"/>
          <p14:tracePt t="37112" x="3473450" y="2232025"/>
          <p14:tracePt t="37126" x="3473450" y="2268538"/>
          <p14:tracePt t="37140" x="3473450" y="2303463"/>
          <p14:tracePt t="37155" x="3490913" y="2330450"/>
          <p14:tracePt t="37170" x="3536950" y="2366963"/>
          <p14:tracePt t="37183" x="3562350" y="2374900"/>
          <p14:tracePt t="37197" x="3598863" y="2384425"/>
          <p14:tracePt t="37212" x="3705225" y="2384425"/>
          <p14:tracePt t="37225" x="3786188" y="2384425"/>
          <p14:tracePt t="37240" x="3857625" y="2374900"/>
          <p14:tracePt t="37255" x="3929063" y="2374900"/>
          <p14:tracePt t="37255" x="3983038" y="2357438"/>
          <p14:tracePt t="37269" x="4017963" y="2339975"/>
          <p14:tracePt t="37298" x="4027488" y="2322513"/>
          <p14:tracePt t="37311" x="4027488" y="2303463"/>
          <p14:tracePt t="37312" x="4027488" y="2286000"/>
          <p14:tracePt t="37326" x="4027488" y="2268538"/>
          <p14:tracePt t="37340" x="4027488" y="2232025"/>
          <p14:tracePt t="37354" x="4010025" y="2205038"/>
          <p14:tracePt t="37354" x="3983038" y="2187575"/>
          <p14:tracePt t="37369" x="3956050" y="2152650"/>
          <p14:tracePt t="37383" x="3919538" y="2133600"/>
          <p14:tracePt t="37397" x="3867150" y="2108200"/>
          <p14:tracePt t="37411" x="3768725" y="2081213"/>
          <p14:tracePt t="37426" x="3714750" y="2081213"/>
          <p14:tracePt t="37440" x="3670300" y="2081213"/>
          <p14:tracePt t="37469" x="3598863" y="2089150"/>
          <p14:tracePt t="37482" x="3571875" y="2108200"/>
          <p14:tracePt t="37483" x="3544888" y="2116138"/>
          <p14:tracePt t="37497" x="3527425" y="2143125"/>
          <p14:tracePt t="37511" x="3527425" y="2160588"/>
          <p14:tracePt t="37525" x="3509963" y="2179638"/>
          <p14:tracePt t="37540" x="3509963" y="2197100"/>
          <p14:tracePt t="37554" x="3509963" y="2224088"/>
          <p14:tracePt t="37569" x="3509963" y="2251075"/>
          <p14:tracePt t="37583" x="3517900" y="2259013"/>
          <p14:tracePt t="37597" x="3544888" y="2276475"/>
          <p14:tracePt t="37611" x="3589338" y="2295525"/>
          <p14:tracePt t="37639" x="3625850" y="2295525"/>
          <p14:tracePt t="37640" x="3660775" y="2295525"/>
          <p14:tracePt t="37640" x="3697288" y="2295525"/>
          <p14:tracePt t="37654" x="3732213" y="2295525"/>
          <p14:tracePt t="37668" x="3759200" y="2295525"/>
          <p14:tracePt t="37682" x="3768725" y="2286000"/>
          <p14:tracePt t="37697" x="3786188" y="2268538"/>
          <p14:tracePt t="37712" x="3786188" y="2251075"/>
          <p14:tracePt t="37725" x="3786188" y="2241550"/>
          <p14:tracePt t="37740" x="3786188" y="2224088"/>
          <p14:tracePt t="37755" x="3786188" y="2197100"/>
          <p14:tracePt t="37797" x="3759200" y="2179638"/>
          <p14:tracePt t="37799" x="3741738" y="2179638"/>
          <p14:tracePt t="37811" x="3714750" y="2170113"/>
          <p14:tracePt t="37825" x="3687763" y="2170113"/>
          <p14:tracePt t="37840" x="3652838" y="2179638"/>
          <p14:tracePt t="37853" x="3633788" y="2187575"/>
          <p14:tracePt t="37868" x="3616325" y="2197100"/>
          <p14:tracePt t="37883" x="3616325" y="2205038"/>
          <p14:tracePt t="37896" x="3616325" y="2214563"/>
          <p14:tracePt t="38108" x="3616325" y="2224088"/>
          <p14:tracePt t="38129" x="0" y="0"/>
        </p14:tracePtLst>
        <p14:tracePtLst>
          <p14:tracePt t="39830" x="5938838" y="2357438"/>
          <p14:tracePt t="39915" x="5938838" y="2347913"/>
          <p14:tracePt t="39926" x="5946775" y="2339975"/>
          <p14:tracePt t="39937" x="5956300" y="2312988"/>
          <p14:tracePt t="39951" x="5965825" y="2303463"/>
          <p14:tracePt t="39966" x="5973763" y="2286000"/>
          <p14:tracePt t="39980" x="6000750" y="2241550"/>
          <p14:tracePt t="39994" x="6000750" y="2224088"/>
          <p14:tracePt t="40009" x="6010275" y="2205038"/>
          <p14:tracePt t="40023" x="6027738" y="2160588"/>
          <p14:tracePt t="40037" x="6027738" y="2133600"/>
          <p14:tracePt t="40052" x="6027738" y="2108200"/>
          <p14:tracePt t="40065" x="6027738" y="2071688"/>
          <p14:tracePt t="40080" x="6027738" y="2017713"/>
          <p14:tracePt t="40108" x="6018213" y="1982788"/>
          <p14:tracePt t="40109" x="6000750" y="1946275"/>
          <p14:tracePt t="40123" x="5956300" y="1893888"/>
          <p14:tracePt t="40136" x="5929313" y="1866900"/>
          <p14:tracePt t="40152" x="5875338" y="1839913"/>
          <p14:tracePt t="40166" x="5776913" y="1803400"/>
          <p14:tracePt t="40180" x="5715000" y="1803400"/>
          <p14:tracePt t="40194" x="5670550" y="1803400"/>
          <p14:tracePt t="40209" x="5599113" y="1803400"/>
          <p14:tracePt t="40222" x="5562600" y="1812925"/>
          <p14:tracePt t="40237" x="5510213" y="1830388"/>
          <p14:tracePt t="40265" x="5411788" y="1884363"/>
          <p14:tracePt t="40280" x="5367338" y="1911350"/>
          <p14:tracePt t="40281" x="5313363" y="1938338"/>
          <p14:tracePt t="40294" x="5286375" y="1965325"/>
          <p14:tracePt t="40308" x="5232400" y="2000250"/>
          <p14:tracePt t="40323" x="5197475" y="2036763"/>
          <p14:tracePt t="40338" x="5180013" y="2081213"/>
          <p14:tracePt t="40351" x="5160963" y="2259013"/>
          <p14:tracePt t="40380" x="5160963" y="2303463"/>
          <p14:tracePt t="40394" x="5160963" y="2366963"/>
          <p14:tracePt t="40409" x="5170488" y="2490788"/>
          <p14:tracePt t="40436" x="5197475" y="2544763"/>
          <p14:tracePt t="40451" x="5214938" y="2589213"/>
          <p14:tracePt t="40452" x="5286375" y="2670175"/>
          <p14:tracePt t="40466" x="5330825" y="2697163"/>
          <p14:tracePt t="40479" x="5367338" y="2697163"/>
          <p14:tracePt t="40494" x="5429250" y="2697163"/>
          <p14:tracePt t="40508" x="5554663" y="2697163"/>
          <p14:tracePt t="40522" x="5616575" y="2687638"/>
          <p14:tracePt t="40537" x="5830888" y="2598738"/>
          <p14:tracePt t="40565" x="5884863" y="2571750"/>
          <p14:tracePt t="40579" x="5929313" y="2527300"/>
          <p14:tracePt t="40594" x="5973763" y="2465388"/>
          <p14:tracePt t="40608" x="5991225" y="2419350"/>
          <p14:tracePt t="40625" x="6010275" y="2339975"/>
          <p14:tracePt t="40651" x="6010275" y="2241550"/>
          <p14:tracePt t="40665" x="6010275" y="2205038"/>
          <p14:tracePt t="40679" x="5991225" y="2152650"/>
          <p14:tracePt t="40693" x="5956300" y="2054225"/>
          <p14:tracePt t="40709" x="5938838" y="2000250"/>
          <p14:tracePt t="40722" x="5902325" y="1955800"/>
          <p14:tracePt t="40736" x="5875338" y="1919288"/>
          <p14:tracePt t="40751" x="5768975" y="1822450"/>
          <p14:tracePt t="40779" x="5715000" y="1812925"/>
          <p14:tracePt t="40794" x="5626100" y="1795463"/>
          <p14:tracePt t="40807" x="5581650" y="1795463"/>
          <p14:tracePt t="40822" x="5527675" y="1795463"/>
          <p14:tracePt t="40836" x="5419725" y="1812925"/>
          <p14:tracePt t="40850" x="5367338" y="1839913"/>
          <p14:tracePt t="40865" x="5313363" y="1874838"/>
          <p14:tracePt t="40879" x="5259388" y="1965325"/>
          <p14:tracePt t="40893" x="5251450" y="1990725"/>
          <p14:tracePt t="40922" x="5241925" y="2027238"/>
          <p14:tracePt t="40936" x="5241925" y="2089150"/>
          <p14:tracePt t="40937" x="5241925" y="2125663"/>
          <p14:tracePt t="40950" x="5241925" y="2160588"/>
          <p14:tracePt t="40965" x="5251450" y="2295525"/>
          <p14:tracePt t="40993" x="5268913" y="2322513"/>
          <p14:tracePt t="41008" x="5313363" y="2357438"/>
          <p14:tracePt t="41022" x="5357813" y="2384425"/>
          <p14:tracePt t="41036" x="5500688" y="2428875"/>
          <p14:tracePt t="41051" x="5572125" y="2438400"/>
          <p14:tracePt t="41064" x="5653088" y="2438400"/>
          <p14:tracePt t="41094" x="5768975" y="2438400"/>
          <p14:tracePt t="41107" x="5830888" y="2438400"/>
          <p14:tracePt t="41108" x="5875338" y="2428875"/>
          <p14:tracePt t="41122" x="5911850" y="2401888"/>
          <p14:tracePt t="41136" x="5929313" y="2374900"/>
          <p14:tracePt t="41166" x="5946775" y="2322513"/>
          <p14:tracePt t="41178" x="5956300" y="2295525"/>
          <p14:tracePt t="41193" x="5973763" y="2276475"/>
          <p14:tracePt t="41208" x="5973763" y="2251075"/>
          <p14:tracePt t="41221" x="5973763" y="2187575"/>
          <p14:tracePt t="41250" x="5973763" y="2170113"/>
          <p14:tracePt t="41264" x="5973763" y="2152650"/>
          <p14:tracePt t="41265" x="5973763" y="2125663"/>
          <p14:tracePt t="41279" x="5965825" y="2098675"/>
          <p14:tracePt t="41307" x="5946775" y="2089150"/>
          <p14:tracePt t="41321" x="5911850" y="2089150"/>
          <p14:tracePt t="41336" x="5884863" y="2089150"/>
          <p14:tracePt t="41350" x="5857875" y="2089150"/>
          <p14:tracePt t="41364" x="5759450" y="2098675"/>
          <p14:tracePt t="41379" x="5715000" y="2098675"/>
          <p14:tracePt t="41392" x="5670550" y="2098675"/>
          <p14:tracePt t="41422" x="5634038" y="2116138"/>
          <p14:tracePt t="41527" x="5634038" y="2125663"/>
          <p14:tracePt t="41536" x="0" y="0"/>
        </p14:tracePtLst>
        <p14:tracePtLst>
          <p14:tracePt t="47320" x="5803900" y="2027238"/>
          <p14:tracePt t="47397" x="5803900" y="2017713"/>
          <p14:tracePt t="47421" x="5803900" y="2000250"/>
          <p14:tracePt t="47441" x="5803900" y="1990725"/>
          <p14:tracePt t="47442" x="5803900" y="1973263"/>
          <p14:tracePt t="47458" x="5803900" y="1965325"/>
          <p14:tracePt t="47471" x="5776913" y="1946275"/>
          <p14:tracePt t="47486" x="5759450" y="1938338"/>
          <p14:tracePt t="47514" x="5751513" y="1919288"/>
          <p14:tracePt t="47529" x="5715000" y="1911350"/>
          <p14:tracePt t="47530" x="5688013" y="1901825"/>
          <p14:tracePt t="47543" x="5661025" y="1893888"/>
          <p14:tracePt t="47557" x="5616575" y="1893888"/>
          <p14:tracePt t="47572" x="5545138" y="1893888"/>
          <p14:tracePt t="47587" x="5510213" y="1893888"/>
          <p14:tracePt t="47600" x="5473700" y="1893888"/>
          <p14:tracePt t="47615" x="5394325" y="1893888"/>
          <p14:tracePt t="47629" x="5367338" y="1893888"/>
          <p14:tracePt t="47643" x="5330825" y="1893888"/>
          <p14:tracePt t="47672" x="5286375" y="1919288"/>
          <p14:tracePt t="47673" x="5268913" y="1919288"/>
          <p14:tracePt t="47686" x="5241925" y="1938338"/>
          <p14:tracePt t="47700" x="5224463" y="1946275"/>
          <p14:tracePt t="47715" x="5197475" y="1982788"/>
          <p14:tracePt t="47728" x="5197475" y="1990725"/>
          <p14:tracePt t="47761" x="5197475" y="2009775"/>
          <p14:tracePt t="47771" x="5197475" y="2017713"/>
          <p14:tracePt t="47772" x="5197475" y="2036763"/>
          <p14:tracePt t="47786" x="5197475" y="2054225"/>
          <p14:tracePt t="47801" x="5197475" y="2089150"/>
          <p14:tracePt t="47814" x="5197475" y="2152650"/>
          <p14:tracePt t="47843" x="5205413" y="2187575"/>
          <p14:tracePt t="47844" x="5214938" y="2224088"/>
          <p14:tracePt t="47857" x="5259388" y="2276475"/>
          <p14:tracePt t="47872" x="5276850" y="2312988"/>
          <p14:tracePt t="47886" x="5303838" y="2330450"/>
          <p14:tracePt t="47900" x="5330825" y="2347913"/>
          <p14:tracePt t="47914" x="5402263" y="2374900"/>
          <p14:tracePt t="47928" x="5446713" y="2393950"/>
          <p14:tracePt t="47943" x="5483225" y="2401888"/>
          <p14:tracePt t="47958" x="5894388" y="2419350"/>
          <p14:tracePt t="48043" x="5973763" y="2393950"/>
          <p14:tracePt t="48057" x="6010275" y="2374900"/>
          <p14:tracePt t="48071" x="6045200" y="2366963"/>
          <p14:tracePt t="48086" x="6062663" y="2339975"/>
          <p14:tracePt t="48099" x="6081713" y="2312988"/>
          <p14:tracePt t="48115" x="6099175" y="2286000"/>
          <p14:tracePt t="48129" x="6116638" y="2259013"/>
          <p14:tracePt t="48143" x="6134100" y="2187575"/>
          <p14:tracePt t="48143" x="6134100" y="2160588"/>
          <p14:tracePt t="48189" x="6134100" y="2133600"/>
          <p14:tracePt t="48201" x="6134100" y="2108200"/>
          <p14:tracePt t="48202" x="6134100" y="2089150"/>
          <p14:tracePt t="48214" x="6134100" y="2062163"/>
          <p14:tracePt t="48228" x="6134100" y="2036763"/>
          <p14:tracePt t="48242" x="6099175" y="1973263"/>
          <p14:tracePt t="48258" x="6081713" y="1955800"/>
          <p14:tracePt t="48271" x="6054725" y="1928813"/>
          <p14:tracePt t="48286" x="6018213" y="1901825"/>
          <p14:tracePt t="48300" x="5919788" y="1857375"/>
          <p14:tracePt t="48314" x="5884863" y="1839913"/>
          <p14:tracePt t="48328" x="5830888" y="1830388"/>
          <p14:tracePt t="48343" x="5732463" y="1822450"/>
          <p14:tracePt t="48357" x="5680075" y="1822450"/>
          <p14:tracePt t="48371" x="5634038" y="1822450"/>
          <p14:tracePt t="48386" x="5545138" y="1822450"/>
          <p14:tracePt t="48399" x="5500688" y="1830388"/>
          <p14:tracePt t="48414" x="5446713" y="1839913"/>
          <p14:tracePt t="48428" x="5402263" y="1847850"/>
          <p14:tracePt t="48442" x="5330825" y="1874838"/>
          <p14:tracePt t="48457" x="5303838" y="1893888"/>
          <p14:tracePt t="48470" x="5295900" y="1893888"/>
          <p14:tracePt t="48499" x="5295900" y="1901825"/>
          <p14:tracePt t="48514" x="5295900" y="1919288"/>
          <p14:tracePt t="48515" x="5295900" y="1928813"/>
          <p14:tracePt t="48528" x="5295900" y="1955800"/>
          <p14:tracePt t="48542" x="5295900" y="1982788"/>
          <p14:tracePt t="48556" x="5295900" y="2009775"/>
          <p14:tracePt t="48571" x="5295900" y="2098675"/>
          <p14:tracePt t="48585" x="5303838" y="2133600"/>
          <p14:tracePt t="48599" x="5330825" y="2179638"/>
          <p14:tracePt t="48613" x="5348288" y="2205038"/>
          <p14:tracePt t="48628" x="5419725" y="2268538"/>
          <p14:tracePt t="48642" x="5465763" y="2295525"/>
          <p14:tracePt t="48671" x="5518150" y="2312988"/>
          <p14:tracePt t="48672" x="5643563" y="2347913"/>
          <p14:tracePt t="48685" x="5715000" y="2357438"/>
          <p14:tracePt t="48699" x="5776913" y="2366963"/>
          <p14:tracePt t="48714" x="5840413" y="2366963"/>
          <p14:tracePt t="48728" x="5973763" y="2366963"/>
          <p14:tracePt t="48742" x="6037263" y="2366963"/>
          <p14:tracePt t="48757" x="6089650" y="2366963"/>
          <p14:tracePt t="48771" x="6161088" y="2366963"/>
          <p14:tracePt t="48786" x="6197600" y="2357438"/>
          <p14:tracePt t="48799" x="6215063" y="2347913"/>
          <p14:tracePt t="49167" x="0" y="0"/>
        </p14:tracePtLst>
        <p14:tracePtLst>
          <p14:tracePt t="55629" x="4143375" y="2017713"/>
          <p14:tracePt t="55690" x="4143375" y="2009775"/>
          <p14:tracePt t="55691" x="4143375" y="2000250"/>
          <p14:tracePt t="55723" x="4143375" y="1990725"/>
          <p14:tracePt t="55734" x="4133850" y="1990725"/>
          <p14:tracePt t="55749" x="4133850" y="1973263"/>
          <p14:tracePt t="55750" x="4116388" y="1973263"/>
          <p14:tracePt t="55762" x="4071938" y="1946275"/>
          <p14:tracePt t="55777" x="4037013" y="1938338"/>
          <p14:tracePt t="55792" x="3990975" y="1928813"/>
          <p14:tracePt t="55805" x="3938588" y="1928813"/>
          <p14:tracePt t="55820" x="3840163" y="1901825"/>
          <p14:tracePt t="55835" x="3786188" y="1893888"/>
          <p14:tracePt t="55849" x="3732213" y="1884363"/>
          <p14:tracePt t="55863" x="3608388" y="1866900"/>
          <p14:tracePt t="55877" x="3544888" y="1866900"/>
          <p14:tracePt t="55905" x="3490913" y="1857375"/>
          <p14:tracePt t="55920" x="3384550" y="1857375"/>
          <p14:tracePt t="55921" x="3322638" y="1857375"/>
          <p14:tracePt t="55934" x="3276600" y="1857375"/>
          <p14:tracePt t="55948" x="3232150" y="1857375"/>
          <p14:tracePt t="55963" x="3160713" y="1857375"/>
          <p14:tracePt t="55977" x="3143250" y="1857375"/>
          <p14:tracePt t="55991" x="3125788" y="1874838"/>
          <p14:tracePt t="56006" x="3108325" y="1928813"/>
          <p14:tracePt t="56020" x="3089275" y="1965325"/>
          <p14:tracePt t="56034" x="3089275" y="2009775"/>
          <p14:tracePt t="56062" x="3089275" y="2133600"/>
          <p14:tracePt t="56077" x="3089275" y="2187575"/>
          <p14:tracePt t="56078" x="3089275" y="2259013"/>
          <p14:tracePt t="56092" x="3108325" y="2312988"/>
          <p14:tracePt t="56105" x="3170238" y="2411413"/>
          <p14:tracePt t="56120" x="3214688" y="2455863"/>
          <p14:tracePt t="56134" x="3367088" y="2536825"/>
          <p14:tracePt t="56164" x="3438525" y="2554288"/>
          <p14:tracePt t="56178" x="3517900" y="2562225"/>
          <p14:tracePt t="56191" x="3616325" y="2562225"/>
          <p14:tracePt t="56205" x="3786188" y="2562225"/>
          <p14:tracePt t="56219" x="3857625" y="2562225"/>
          <p14:tracePt t="56234" x="3946525" y="2562225"/>
          <p14:tracePt t="56248" x="4089400" y="2544763"/>
          <p14:tracePt t="56262" x="4143375" y="2517775"/>
          <p14:tracePt t="56277" x="4197350" y="2500313"/>
          <p14:tracePt t="56291" x="4259263" y="2455863"/>
          <p14:tracePt t="56305" x="4295775" y="2446338"/>
          <p14:tracePt t="56319" x="4303713" y="2419350"/>
          <p14:tracePt t="56334" x="4322763" y="2411413"/>
          <p14:tracePt t="56348" x="4330700" y="2374900"/>
          <p14:tracePt t="56362" x="4330700" y="2347913"/>
          <p14:tracePt t="56390" x="4330700" y="2339975"/>
          <p14:tracePt t="56405" x="4330700" y="2295525"/>
          <p14:tracePt t="56406" x="4330700" y="2268538"/>
          <p14:tracePt t="56420" x="4330700" y="2251075"/>
          <p14:tracePt t="56434" x="4295775" y="2205038"/>
          <p14:tracePt t="56451" x="4232275" y="2143125"/>
          <p14:tracePt t="56480" x="4187825" y="2116138"/>
          <p14:tracePt t="56492" x="3822700" y="2044700"/>
          <p14:tracePt t="56562" x="3768725" y="2044700"/>
          <p14:tracePt t="56577" x="3705225" y="2054225"/>
          <p14:tracePt t="56591" x="3616325" y="2089150"/>
          <p14:tracePt t="56594" x="3589338" y="2098675"/>
          <p14:tracePt t="56605" x="3589338" y="2108200"/>
          <p14:tracePt t="56619" x="3581400" y="2116138"/>
          <p14:tracePt t="56634" x="3581400" y="2125663"/>
          <p14:tracePt t="56682" x="3581400" y="2133600"/>
          <p14:tracePt t="56741" x="3571875" y="2133600"/>
          <p14:tracePt t="56741" x="0" y="0"/>
        </p14:tracePtLst>
        <p14:tracePtLst>
          <p14:tracePt t="57973" x="7018338" y="1724025"/>
          <p14:tracePt t="58120" x="7037388" y="1724025"/>
          <p14:tracePt t="58131" x="7108825" y="1724025"/>
          <p14:tracePt t="58147" x="7143750" y="1724025"/>
          <p14:tracePt t="58160" x="7251700" y="1724025"/>
          <p14:tracePt t="58175" x="7296150" y="1724025"/>
          <p14:tracePt t="58203" x="7331075" y="1724025"/>
          <p14:tracePt t="58218" x="7385050" y="1724025"/>
          <p14:tracePt t="58219" x="7456488" y="1724025"/>
          <p14:tracePt t="58231" x="7500938" y="1724025"/>
          <p14:tracePt t="58246" x="7537450" y="1724025"/>
          <p14:tracePt t="58261" x="7608888" y="1724025"/>
          <p14:tracePt t="58275" x="7634288" y="1724025"/>
          <p14:tracePt t="58289" x="7688263" y="1714500"/>
          <p14:tracePt t="58303" x="7724775" y="1714500"/>
          <p14:tracePt t="58317" x="7796213" y="1714500"/>
          <p14:tracePt t="58332" x="7840663" y="1714500"/>
          <p14:tracePt t="58345" x="7885113" y="1714500"/>
          <p14:tracePt t="58375" x="7947025" y="1714500"/>
          <p14:tracePt t="58388" x="7983538" y="1714500"/>
          <p14:tracePt t="58389" x="8001000" y="1714500"/>
          <p14:tracePt t="58403" x="8018463" y="1714500"/>
          <p14:tracePt t="58418" x="8037513" y="1714500"/>
          <p14:tracePt t="58451" x="8045450" y="1714500"/>
          <p14:tracePt t="59283" x="0" y="0"/>
        </p14:tracePtLst>
        <p14:tracePtLst>
          <p14:tracePt t="61907" x="7885113" y="2036763"/>
          <p14:tracePt t="62012" x="7885113" y="2017713"/>
          <p14:tracePt t="62018" x="7796213" y="1919288"/>
          <p14:tracePt t="62099" x="7697788" y="1901825"/>
          <p14:tracePt t="62114" x="7483475" y="1901825"/>
          <p14:tracePt t="62157" x="7232650" y="1982788"/>
          <p14:tracePt t="62257" x="7197725" y="2071688"/>
          <p14:tracePt t="62300" x="7197725" y="2089150"/>
          <p14:tracePt t="62313" x="7197725" y="2179638"/>
          <p14:tracePt t="62356" x="7242175" y="2276475"/>
          <p14:tracePt t="62414" x="7626350" y="2428875"/>
          <p14:tracePt t="62542" x="7715250" y="2428875"/>
          <p14:tracePt t="62570" x="7831138" y="2419350"/>
          <p14:tracePt t="62598" x="7894638" y="2411413"/>
          <p14:tracePt t="62628" x="7939088" y="2384425"/>
          <p14:tracePt t="62641" x="7991475" y="2303463"/>
          <p14:tracePt t="62685" x="8001000" y="2295525"/>
          <p14:tracePt t="62699" x="8018463" y="2268538"/>
          <p14:tracePt t="62714" x="8018463" y="2251075"/>
          <p14:tracePt t="62727" x="8027988" y="2205038"/>
          <p14:tracePt t="62742" x="8027988" y="2179638"/>
          <p14:tracePt t="62757" x="8027988" y="2108200"/>
          <p14:tracePt t="62784" x="8027988" y="2036763"/>
          <p14:tracePt t="62856" x="7885113" y="1946275"/>
          <p14:tracePt t="62928" x="7813675" y="1919288"/>
          <p14:tracePt t="62956" x="7616825" y="1893888"/>
          <p14:tracePt t="62999" x="7491413" y="1893888"/>
          <p14:tracePt t="63027" x="7348538" y="1973263"/>
          <p14:tracePt t="63069" x="7215188" y="2339975"/>
          <p14:tracePt t="63227" x="7277100" y="2393950"/>
          <p14:tracePt t="63312" x="7296150" y="2411413"/>
          <p14:tracePt t="63326" x="7304088" y="2428875"/>
          <p14:tracePt t="63328" x="7313613" y="2428875"/>
          <p14:tracePt t="63567" x="0" y="0"/>
        </p14:tracePtLst>
        <p14:tracePtLst>
          <p14:tracePt t="68469" x="3840163" y="2054225"/>
          <p14:tracePt t="68845" x="3840163" y="2044700"/>
          <p14:tracePt t="68851" x="3840163" y="2009775"/>
          <p14:tracePt t="68878" x="3822700" y="1982788"/>
          <p14:tracePt t="68906" x="3803650" y="1965325"/>
          <p14:tracePt t="68921" x="3589338" y="1919288"/>
          <p14:tracePt t="68977" x="3544888" y="1919288"/>
          <p14:tracePt t="68992" x="3509963" y="1919288"/>
          <p14:tracePt t="69006" x="3473450" y="1928813"/>
          <p14:tracePt t="69020" x="3411538" y="1955800"/>
          <p14:tracePt t="69035" x="3384550" y="1990725"/>
          <p14:tracePt t="69049" x="3367088" y="2017713"/>
          <p14:tracePt t="69078" x="3340100" y="2071688"/>
          <p14:tracePt t="69079" x="3330575" y="2098675"/>
          <p14:tracePt t="69092" x="3330575" y="2116138"/>
          <p14:tracePt t="69105" x="3322638" y="2170113"/>
          <p14:tracePt t="69120" x="3322638" y="2214563"/>
          <p14:tracePt t="69135" x="3322638" y="2268538"/>
          <p14:tracePt t="69149" x="3322638" y="2303463"/>
          <p14:tracePt t="69163" x="3357563" y="2384425"/>
          <p14:tracePt t="69178" x="3394075" y="2446338"/>
          <p14:tracePt t="69191" x="3438525" y="2490788"/>
          <p14:tracePt t="69206" x="3554413" y="2554288"/>
          <p14:tracePt t="69219" x="3616325" y="2562225"/>
          <p14:tracePt t="69234" x="3670300" y="2562225"/>
          <p14:tracePt t="69249" x="3822700" y="2562225"/>
          <p14:tracePt t="69262" x="3902075" y="2544763"/>
          <p14:tracePt t="69277" x="3938588" y="2517775"/>
          <p14:tracePt t="69292" x="3983038" y="2482850"/>
          <p14:tracePt t="69305" x="4017963" y="2428875"/>
          <p14:tracePt t="69320" x="4027488" y="2411413"/>
          <p14:tracePt t="69334" x="4027488" y="2393950"/>
          <p14:tracePt t="69348" x="4027488" y="2384425"/>
          <p14:tracePt t="69362" x="4027488" y="2374900"/>
          <p14:tracePt t="69377" x="4027488" y="2366963"/>
          <p14:tracePt t="69535" x="0" y="0"/>
        </p14:tracePtLst>
        <p14:tracePtLst>
          <p14:tracePt t="71074" x="4071938" y="1990725"/>
          <p14:tracePt t="71075" x="4044950" y="1973263"/>
          <p14:tracePt t="71090" x="4000500" y="1955800"/>
          <p14:tracePt t="71103" x="3973513" y="1938338"/>
          <p14:tracePt t="71118" x="3875088" y="1911350"/>
          <p14:tracePt t="71132" x="3830638" y="1901825"/>
          <p14:tracePt t="71148" x="3776663" y="1893888"/>
          <p14:tracePt t="71161" x="3633788" y="1874838"/>
          <p14:tracePt t="71175" x="3571875" y="1866900"/>
          <p14:tracePt t="71204" x="3517900" y="1866900"/>
          <p14:tracePt t="71218" x="3394075" y="1866900"/>
          <p14:tracePt t="71219" x="3322638" y="1866900"/>
          <p14:tracePt t="71232" x="3268663" y="1866900"/>
          <p14:tracePt t="71246" x="3205163" y="1874838"/>
          <p14:tracePt t="71261" x="3108325" y="1901825"/>
          <p14:tracePt t="71275" x="3081338" y="1938338"/>
          <p14:tracePt t="71289" x="3017838" y="2000250"/>
          <p14:tracePt t="71318" x="3009900" y="2027238"/>
          <p14:tracePt t="71332" x="2990850" y="2081213"/>
          <p14:tracePt t="71346" x="2955925" y="2143125"/>
          <p14:tracePt t="71361" x="2946400" y="2187575"/>
          <p14:tracePt t="71375" x="2946400" y="2224088"/>
          <p14:tracePt t="71388" x="2938463" y="2251075"/>
          <p14:tracePt t="71403" x="2938463" y="2330450"/>
          <p14:tracePt t="71418" x="2938463" y="2374900"/>
          <p14:tracePt t="71432" x="2946400" y="2428875"/>
          <p14:tracePt t="71446" x="2990850" y="2536825"/>
          <p14:tracePt t="71461" x="3017838" y="2589213"/>
          <p14:tracePt t="71474" x="3062288" y="2643188"/>
          <p14:tracePt t="71489" x="3152775" y="2724150"/>
          <p14:tracePt t="71504" x="3205163" y="2759075"/>
          <p14:tracePt t="71517" x="3251200" y="2786063"/>
          <p14:tracePt t="71532" x="3286125" y="2803525"/>
          <p14:tracePt t="71546" x="3500438" y="2822575"/>
          <p14:tracePt t="71575" x="3598863" y="2822575"/>
          <p14:tracePt t="71589" x="3786188" y="2813050"/>
          <p14:tracePt t="71603" x="3867150" y="2795588"/>
          <p14:tracePt t="71617" x="3956050" y="2759075"/>
          <p14:tracePt t="71632" x="4017963" y="2724150"/>
          <p14:tracePt t="71632" x="4071938" y="2687638"/>
          <p14:tracePt t="71646" x="4098925" y="2660650"/>
          <p14:tracePt t="71660" x="4125913" y="2633663"/>
          <p14:tracePt t="71675" x="4143375" y="2608263"/>
          <p14:tracePt t="71703" x="4152900" y="2571750"/>
          <p14:tracePt t="71718" x="4152900" y="2562225"/>
          <p14:tracePt t="71719" x="4152900" y="2554288"/>
          <p14:tracePt t="71731" x="4152900" y="2544763"/>
          <p14:tracePt t="72143" x="0" y="0"/>
        </p14:tracePtLst>
        <p14:tracePtLst>
          <p14:tracePt t="74800" x="4295775" y="2894013"/>
          <p14:tracePt t="74928" x="4295775" y="2884488"/>
          <p14:tracePt t="74938" x="4276725" y="2884488"/>
          <p14:tracePt t="74950" x="4259263" y="2884488"/>
          <p14:tracePt t="74958" x="4251325" y="2884488"/>
          <p14:tracePt t="74971" x="4197350" y="2884488"/>
          <p14:tracePt t="75000" x="4179888" y="2884488"/>
          <p14:tracePt t="75014" x="4125913" y="2884488"/>
          <p14:tracePt t="75015" x="4098925" y="2884488"/>
          <p14:tracePt t="75029" x="4044950" y="2884488"/>
          <p14:tracePt t="75057" x="3990975" y="2884488"/>
          <p14:tracePt t="75072" x="3956050" y="2884488"/>
          <p14:tracePt t="75086" x="3929063" y="2884488"/>
          <p14:tracePt t="75100" x="3884613" y="2884488"/>
          <p14:tracePt t="75114" x="3803650" y="2884488"/>
          <p14:tracePt t="75129" x="3759200" y="2884488"/>
          <p14:tracePt t="75157" x="3724275" y="2884488"/>
          <p14:tracePt t="75157" x="3679825" y="2884488"/>
          <p14:tracePt t="75172" x="3625850" y="2884488"/>
          <p14:tracePt t="75173" x="3589338" y="2884488"/>
          <p14:tracePt t="75186" x="3554413" y="2884488"/>
          <p14:tracePt t="75201" x="3465513" y="2884488"/>
          <p14:tracePt t="75215" x="3429000" y="2884488"/>
          <p14:tracePt t="75228" x="3340100" y="2884488"/>
          <p14:tracePt t="75258" x="3268663" y="2894013"/>
          <p14:tracePt t="75272" x="3232150" y="2901950"/>
          <p14:tracePt t="75286" x="3205163" y="2901950"/>
          <p14:tracePt t="75301" x="3160713" y="2911475"/>
          <p14:tracePt t="75314" x="3125788" y="2919413"/>
          <p14:tracePt t="75329" x="3108325" y="2928938"/>
          <p14:tracePt t="75343" x="3081338" y="2938463"/>
          <p14:tracePt t="75357" x="3071813" y="2946400"/>
          <p14:tracePt t="75371" x="3054350" y="2955925"/>
          <p14:tracePt t="75386" x="3054350" y="2965450"/>
          <p14:tracePt t="75400" x="3027363" y="2990850"/>
          <p14:tracePt t="75414" x="3009900" y="3017838"/>
          <p14:tracePt t="75429" x="2990850" y="3036888"/>
          <p14:tracePt t="75442" x="2973388" y="3071813"/>
          <p14:tracePt t="75457" x="2965450" y="3081338"/>
          <p14:tracePt t="75485" x="2965450" y="3089275"/>
          <p14:tracePt t="75500" x="2965450" y="3133725"/>
          <p14:tracePt t="75501" x="2965450" y="3143250"/>
          <p14:tracePt t="75514" x="2965450" y="3160713"/>
          <p14:tracePt t="75528" x="2965450" y="3179763"/>
          <p14:tracePt t="75543" x="2965450" y="3224213"/>
          <p14:tracePt t="75557" x="2973388" y="3241675"/>
          <p14:tracePt t="75571" x="2982913" y="3259138"/>
          <p14:tracePt t="75586" x="3027363" y="3295650"/>
          <p14:tracePt t="75600" x="3054350" y="3295650"/>
          <p14:tracePt t="75614" x="3098800" y="3303588"/>
          <p14:tracePt t="75629" x="3125788" y="3322638"/>
          <p14:tracePt t="75642" x="3179763" y="3330575"/>
          <p14:tracePt t="75657" x="3214688" y="3330575"/>
          <p14:tracePt t="75672" x="3295650" y="3357563"/>
          <p14:tracePt t="75685" x="3429000" y="3367088"/>
          <p14:tracePt t="75700" x="3509963" y="3375025"/>
          <p14:tracePt t="75714" x="3589338" y="3375025"/>
          <p14:tracePt t="75729" x="3741738" y="3384550"/>
          <p14:tracePt t="75742" x="3813175" y="3384550"/>
          <p14:tracePt t="75757" x="3884613" y="3384550"/>
          <p14:tracePt t="75771" x="4017963" y="3384550"/>
          <p14:tracePt t="75785" x="4089400" y="3384550"/>
          <p14:tracePt t="75813" x="4143375" y="3384550"/>
          <p14:tracePt t="75829" x="4268788" y="3384550"/>
          <p14:tracePt t="75843" x="4322763" y="3384550"/>
          <p14:tracePt t="75844" x="4367213" y="3375025"/>
          <p14:tracePt t="75857" x="4402138" y="3375025"/>
          <p14:tracePt t="75871" x="4465638" y="3348038"/>
          <p14:tracePt t="75886" x="4491038" y="3340100"/>
          <p14:tracePt t="75899" x="4500563" y="3322638"/>
          <p14:tracePt t="75914" x="4500563" y="3303588"/>
          <p14:tracePt t="75928" x="4500563" y="3295650"/>
          <p14:tracePt t="75942" x="4500563" y="3276600"/>
          <p14:tracePt t="75957" x="4500563" y="3259138"/>
          <p14:tracePt t="75985" x="4500563" y="3214688"/>
          <p14:tracePt t="75986" x="4500563" y="3187700"/>
          <p14:tracePt t="76000" x="4491038" y="3170238"/>
          <p14:tracePt t="76013" x="4456113" y="3108325"/>
          <p14:tracePt t="76028" x="4438650" y="3089275"/>
          <p14:tracePt t="76042" x="4411663" y="3062288"/>
          <p14:tracePt t="76056" x="4375150" y="3036888"/>
          <p14:tracePt t="76071" x="4276725" y="3000375"/>
          <p14:tracePt t="76085" x="4224338" y="2982913"/>
          <p14:tracePt t="76099" x="4170363" y="2955925"/>
          <p14:tracePt t="76113" x="4044950" y="2928938"/>
          <p14:tracePt t="76141" x="3983038" y="2919413"/>
          <p14:tracePt t="76157" x="3919538" y="2919413"/>
          <p14:tracePt t="76171" x="3786188" y="2911475"/>
          <p14:tracePt t="76172" x="3724275" y="2911475"/>
          <p14:tracePt t="76184" x="3652838" y="2911475"/>
          <p14:tracePt t="76199" x="3589338" y="2911475"/>
          <p14:tracePt t="76214" x="3473450" y="2928938"/>
          <p14:tracePt t="76228" x="3419475" y="2928938"/>
          <p14:tracePt t="76242" x="3375025" y="2938463"/>
          <p14:tracePt t="76256" x="3286125" y="2973388"/>
          <p14:tracePt t="76270" x="3259138" y="2990850"/>
          <p14:tracePt t="76285" x="3241675" y="3000375"/>
          <p14:tracePt t="76313" x="3205163" y="3027363"/>
          <p14:tracePt t="76328" x="3187700" y="3036888"/>
          <p14:tracePt t="76342" x="3179763" y="3044825"/>
          <p14:tracePt t="76344" x="3170238" y="3062288"/>
          <p14:tracePt t="76381" x="3170238" y="3071813"/>
          <p14:tracePt t="76400" x="3170238" y="3081338"/>
          <p14:tracePt t="76500" x="3170238" y="3089275"/>
          <p14:tracePt t="76500" x="0" y="0"/>
        </p14:tracePtLst>
        <p14:tracePtLst>
          <p14:tracePt t="81914" x="4214813" y="2081213"/>
          <p14:tracePt t="81949" x="4214813" y="2071688"/>
          <p14:tracePt t="81951" x="4214813" y="2062163"/>
          <p14:tracePt t="81978" x="4214813" y="2036763"/>
          <p14:tracePt t="81993" x="4214813" y="2009775"/>
          <p14:tracePt t="82007" x="3402013" y="1785938"/>
          <p14:tracePt t="82193" x="3027363" y="1911350"/>
          <p14:tracePt t="82250" x="2928938" y="2027238"/>
          <p14:tracePt t="82278" x="2867025" y="2465388"/>
          <p14:tracePt t="82364" x="2938463" y="2625725"/>
          <p14:tracePt t="82379" x="2990850" y="2697163"/>
          <p14:tracePt t="82392" x="3884613" y="2847975"/>
          <p14:tracePt t="82499" x="3973513" y="2803525"/>
          <p14:tracePt t="82514" x="4179888" y="2339975"/>
          <p14:tracePt t="82648" x="4179888" y="2330450"/>
          <p14:tracePt t="82667" x="4179888" y="2322513"/>
          <p14:tracePt t="83119" x="0" y="0"/>
        </p14:tracePtLst>
        <p14:tracePtLst>
          <p14:tracePt t="85466" x="5518150" y="1919288"/>
          <p14:tracePt t="85467" x="5394325" y="2017713"/>
          <p14:tracePt t="85532" x="5340350" y="2098675"/>
          <p14:tracePt t="85534" x="5276850" y="2232025"/>
          <p14:tracePt t="85603" x="5276850" y="2259013"/>
          <p14:tracePt t="85617" x="5268913" y="2312988"/>
          <p14:tracePt t="85632" x="5268913" y="2339975"/>
          <p14:tracePt t="85646" x="5268913" y="2366963"/>
          <p14:tracePt t="85646" x="5268913" y="2393950"/>
          <p14:tracePt t="85669" x="5268913" y="2419350"/>
          <p14:tracePt t="85680" x="5286375" y="2473325"/>
          <p14:tracePt t="85703" x="5295900" y="2482850"/>
          <p14:tracePt t="85718" x="5330825" y="2517775"/>
          <p14:tracePt t="85732" x="5348288" y="2527300"/>
          <p14:tracePt t="85746" x="5375275" y="2536825"/>
          <p14:tracePt t="85761" x="5438775" y="2544763"/>
          <p14:tracePt t="85774" x="5465763" y="2544763"/>
          <p14:tracePt t="85797" x="5661025" y="2544763"/>
          <p14:tracePt t="85832" x="5705475" y="2536825"/>
          <p14:tracePt t="85860" x="5776913" y="2500313"/>
          <p14:tracePt t="85861" x="5813425" y="2490788"/>
          <p14:tracePt t="85875" x="5840413" y="2473325"/>
          <p14:tracePt t="85888" x="5867400" y="2455863"/>
          <p14:tracePt t="85903" x="5894388" y="2419350"/>
          <p14:tracePt t="85917" x="5902325" y="2401888"/>
          <p14:tracePt t="85931" x="5911850" y="2384425"/>
          <p14:tracePt t="85946" x="5911850" y="2366963"/>
          <p14:tracePt t="85960" x="5911850" y="2330450"/>
          <p14:tracePt t="85974" x="5911850" y="2303463"/>
          <p14:tracePt t="85988" x="5911850" y="2286000"/>
          <p14:tracePt t="86003" x="5911850" y="2241550"/>
          <p14:tracePt t="86031" x="5902325" y="2214563"/>
          <p14:tracePt t="86046" x="5894388" y="2187575"/>
          <p14:tracePt t="86048" x="5867400" y="2160588"/>
          <p14:tracePt t="86059" x="5813425" y="2125663"/>
          <p14:tracePt t="86074" x="5795963" y="2116138"/>
          <p14:tracePt t="86089" x="5776913" y="2108200"/>
          <p14:tracePt t="86102" x="5732463" y="2108200"/>
          <p14:tracePt t="86117" x="5724525" y="2108200"/>
          <p14:tracePt t="86275" x="0" y="0"/>
        </p14:tracePtLst>
        <p14:tracePtLst>
          <p14:tracePt t="93080" x="1751013" y="4697413"/>
          <p14:tracePt t="93672" x="1751013" y="4687888"/>
          <p14:tracePt t="93682" x="1768475" y="4687888"/>
          <p14:tracePt t="93683" x="1803400" y="4687888"/>
          <p14:tracePt t="93695" x="1866900" y="4679950"/>
          <p14:tracePt t="93710" x="1938338" y="4679950"/>
          <p14:tracePt t="93722" x="2098675" y="4670425"/>
          <p14:tracePt t="93737" x="2197100" y="4660900"/>
          <p14:tracePt t="93765" x="2286000" y="4660900"/>
          <p14:tracePt t="93766" x="2357438" y="4652963"/>
          <p14:tracePt t="93780" x="2527300" y="4652963"/>
          <p14:tracePt t="93795" x="2608263" y="4643438"/>
          <p14:tracePt t="93808" x="2670175" y="4643438"/>
          <p14:tracePt t="93823" x="2768600" y="4643438"/>
          <p14:tracePt t="93837" x="2813050" y="4643438"/>
          <p14:tracePt t="93851" x="2847975" y="4643438"/>
          <p14:tracePt t="93866" x="2884488" y="4643438"/>
          <p14:tracePt t="93866" x="2911475" y="4643438"/>
          <p14:tracePt t="93881" x="2938463" y="4643438"/>
          <p14:tracePt t="93894" x="2955925" y="4643438"/>
          <p14:tracePt t="93909" x="2973388" y="4643438"/>
          <p14:tracePt t="93923" x="3036888" y="4643438"/>
          <p14:tracePt t="93937" x="3071813" y="4643438"/>
          <p14:tracePt t="93951" x="3116263" y="4643438"/>
          <p14:tracePt t="93966" x="3197225" y="4643438"/>
          <p14:tracePt t="93980" x="3241675" y="4643438"/>
          <p14:tracePt t="93995" x="3295650" y="4643438"/>
          <p14:tracePt t="94009" x="3357563" y="4643438"/>
          <p14:tracePt t="94023" x="3482975" y="4643438"/>
          <p14:tracePt t="94037" x="3562350" y="4633913"/>
          <p14:tracePt t="94052" x="3598863" y="4633913"/>
          <p14:tracePt t="94065" x="3697288" y="4633913"/>
          <p14:tracePt t="94080" x="3741738" y="4633913"/>
          <p14:tracePt t="94095" x="3795713" y="4633913"/>
          <p14:tracePt t="94108" x="3894138" y="4633913"/>
          <p14:tracePt t="94132" x="3983038" y="4633913"/>
          <p14:tracePt t="94155" x="4010025" y="4633913"/>
          <p14:tracePt t="94166" x="4062413" y="4616450"/>
          <p14:tracePt t="94179" x="4081463" y="4616450"/>
          <p14:tracePt t="94210" x="4089400" y="4608513"/>
          <p14:tracePt t="94237" x="4089400" y="4598988"/>
          <p14:tracePt t="94250" x="4098925" y="4589463"/>
          <p14:tracePt t="94281" x="4108450" y="4572000"/>
          <p14:tracePt t="94282" x="4116388" y="4562475"/>
          <p14:tracePt t="94294" x="4116388" y="4554538"/>
          <p14:tracePt t="94294" x="4125913" y="4527550"/>
          <p14:tracePt t="94316" x="4152900" y="4483100"/>
          <p14:tracePt t="94337" x="4152900" y="4465638"/>
          <p14:tracePt t="94351" x="4152900" y="4429125"/>
          <p14:tracePt t="94365" x="4152900" y="4375150"/>
          <p14:tracePt t="94380" x="4143375" y="4276725"/>
          <p14:tracePt t="94393" x="4116388" y="4205288"/>
          <p14:tracePt t="94423" x="4054475" y="4098925"/>
          <p14:tracePt t="94436" x="4017963" y="4054475"/>
          <p14:tracePt t="94438" x="3973513" y="4027488"/>
          <p14:tracePt t="94451" x="3946525" y="4017963"/>
          <p14:tracePt t="94465" x="3875088" y="4010025"/>
          <p14:tracePt t="94479" x="3840163" y="4010025"/>
          <p14:tracePt t="94494" x="3776663" y="4010025"/>
          <p14:tracePt t="94509" x="3724275" y="4037013"/>
          <p14:tracePt t="94522" x="3581400" y="4108450"/>
          <p14:tracePt t="94536" x="3500438" y="4160838"/>
          <p14:tracePt t="94551" x="3446463" y="4197350"/>
          <p14:tracePt t="94580" x="3322638" y="4276725"/>
          <p14:tracePt t="94594" x="3276600" y="4340225"/>
          <p14:tracePt t="94595" x="3259138" y="4375150"/>
          <p14:tracePt t="94607" x="3241675" y="4429125"/>
          <p14:tracePt t="94622" x="3241675" y="4510088"/>
          <p14:tracePt t="94637" x="3241675" y="4545013"/>
          <p14:tracePt t="94651" x="3251200" y="4589463"/>
          <p14:tracePt t="94665" x="3313113" y="4670425"/>
          <p14:tracePt t="94679" x="3357563" y="4705350"/>
          <p14:tracePt t="94693" x="3411538" y="4741863"/>
          <p14:tracePt t="94708" x="3554413" y="4795838"/>
          <p14:tracePt t="94722" x="3616325" y="4803775"/>
          <p14:tracePt t="94751" x="3687763" y="4803775"/>
          <p14:tracePt t="94764" x="3884613" y="4786313"/>
          <p14:tracePt t="94765" x="3929063" y="4759325"/>
          <p14:tracePt t="94779" x="3973513" y="4751388"/>
          <p14:tracePt t="94793" x="3983038" y="4724400"/>
          <p14:tracePt t="94807" x="3983038" y="4705350"/>
          <p14:tracePt t="94843" x="3983038" y="4697413"/>
          <p14:tracePt t="94889" x="3983038" y="4687888"/>
          <p14:tracePt t="94921" x="3973513" y="4679950"/>
          <p14:tracePt t="94942" x="3973513" y="4670425"/>
          <p14:tracePt t="94949" x="3965575" y="4660900"/>
          <p14:tracePt t="94965" x="3946525" y="4616450"/>
          <p14:tracePt t="94978" x="3938588" y="4581525"/>
          <p14:tracePt t="94993" x="3919538" y="4554538"/>
          <p14:tracePt t="95008" x="3911600" y="4465638"/>
          <p14:tracePt t="95021" x="3894138" y="4429125"/>
          <p14:tracePt t="95036" x="3884613" y="4394200"/>
          <p14:tracePt t="95050" x="3867150" y="4348163"/>
          <p14:tracePt t="95079" x="3857625" y="4340225"/>
          <p14:tracePt t="95093" x="3848100" y="4330700"/>
          <p14:tracePt t="95095" x="3848100" y="4322763"/>
          <p14:tracePt t="95331" x="3840163" y="4322763"/>
          <p14:tracePt t="95364" x="0" y="0"/>
        </p14:tracePtLst>
        <p14:tracePtLst>
          <p14:tracePt t="96878" x="3581400" y="4545013"/>
          <p14:tracePt t="96914" x="3581400" y="4537075"/>
          <p14:tracePt t="96999" x="3589338" y="4537075"/>
          <p14:tracePt t="97000" x="3670300" y="4537075"/>
          <p14:tracePt t="97019" x="3840163" y="4537075"/>
          <p14:tracePt t="97048" x="4232275" y="4537075"/>
          <p14:tracePt t="97092" x="4303713" y="4527550"/>
          <p14:tracePt t="97105" x="4394200" y="4483100"/>
          <p14:tracePt t="97134" x="4394200" y="4402138"/>
          <p14:tracePt t="97162" x="4357688" y="4232275"/>
          <p14:tracePt t="97205" x="4152900" y="4044950"/>
          <p14:tracePt t="97248" x="3929063" y="4037013"/>
          <p14:tracePt t="97276" x="3697288" y="4170363"/>
          <p14:tracePt t="97306" x="3652838" y="4214813"/>
          <p14:tracePt t="97320" x="3589338" y="4268788"/>
          <p14:tracePt t="97334" x="3536950" y="4322763"/>
          <p14:tracePt t="97348" x="3500438" y="4429125"/>
          <p14:tracePt t="97376" x="3500438" y="4456113"/>
          <p14:tracePt t="97390" x="3500438" y="4483100"/>
          <p14:tracePt t="97391" x="3544888" y="4537075"/>
          <p14:tracePt t="97405" x="3562350" y="4537075"/>
          <p14:tracePt t="97419" x="3589338" y="4545013"/>
          <p14:tracePt t="97433" x="3652838" y="4545013"/>
          <p14:tracePt t="97448" x="3687763" y="4545013"/>
          <p14:tracePt t="97464" x="3714750" y="4545013"/>
          <p14:tracePt t="97478" x="3741738" y="4545013"/>
          <p14:tracePt t="97674" x="0" y="0"/>
        </p14:tracePtLst>
        <p14:tracePtLst>
          <p14:tracePt t="98464" x="5527675" y="4518025"/>
          <p14:tracePt t="98631" x="0" y="0"/>
        </p14:tracePtLst>
        <p14:tracePtLst>
          <p14:tracePt t="99815" x="1857375" y="5160963"/>
          <p14:tracePt t="99948" x="1847850" y="5160963"/>
          <p14:tracePt t="99949" x="1697038" y="5116513"/>
          <p14:tracePt t="99988" x="1544638" y="5099050"/>
          <p14:tracePt t="100002" x="1036638" y="5081588"/>
          <p14:tracePt t="100101" x="990600" y="5116513"/>
          <p14:tracePt t="100146" x="955675" y="5197475"/>
          <p14:tracePt t="100188" x="928688" y="5562600"/>
          <p14:tracePt t="100273" x="1009650" y="5715000"/>
          <p14:tracePt t="100302" x="1295400" y="5884863"/>
          <p14:tracePt t="100374" x="1830388" y="5911850"/>
          <p14:tracePt t="100446" x="1965325" y="5894388"/>
          <p14:tracePt t="100466" x="2081213" y="5848350"/>
          <p14:tracePt t="100488" x="2224088" y="5661025"/>
          <p14:tracePt t="100588" x="2224088" y="5562600"/>
          <p14:tracePt t="100639" x="2224088" y="5527675"/>
          <p14:tracePt t="100647" x="2214563" y="5491163"/>
          <p14:tracePt t="100664" x="2062163" y="5330825"/>
          <p14:tracePt t="100745" x="2017713" y="5303838"/>
          <p14:tracePt t="100759" x="1822450" y="5276850"/>
          <p14:tracePt t="100802" x="1768475" y="5276850"/>
          <p14:tracePt t="100815" x="1589088" y="5286375"/>
          <p14:tracePt t="100844" x="1330325" y="5527675"/>
          <p14:tracePt t="100944" x="1330325" y="5562600"/>
          <p14:tracePt t="100959" x="1330325" y="5661025"/>
          <p14:tracePt t="100972" x="1330325" y="5715000"/>
          <p14:tracePt t="101001" x="1330325" y="5768975"/>
          <p14:tracePt t="101015" x="1366838" y="5840413"/>
          <p14:tracePt t="101016" x="1393825" y="5884863"/>
          <p14:tracePt t="101029" x="1438275" y="5919788"/>
          <p14:tracePt t="101044" x="1482725" y="5938838"/>
          <p14:tracePt t="101058" x="1554163" y="5965825"/>
          <p14:tracePt t="101072" x="1589088" y="5973763"/>
          <p14:tracePt t="101087" x="1643063" y="5973763"/>
          <p14:tracePt t="101100" x="1714500" y="5973763"/>
          <p14:tracePt t="101115" x="1768475" y="5973763"/>
          <p14:tracePt t="101130" x="1795463" y="5965825"/>
          <p14:tracePt t="101143" x="1830388" y="5946775"/>
          <p14:tracePt t="101172" x="1839913" y="5938838"/>
          <p14:tracePt t="101379" x="0" y="0"/>
        </p14:tracePtLst>
        <p14:tracePtLst>
          <p14:tracePt t="104026" x="3857625" y="5214938"/>
          <p14:tracePt t="104028" x="3840163" y="5205413"/>
          <p14:tracePt t="104041" x="3822700" y="5197475"/>
          <p14:tracePt t="104054" x="3803650" y="5197475"/>
          <p14:tracePt t="104069" x="3741738" y="5197475"/>
          <p14:tracePt t="104084" x="3705225" y="5197475"/>
          <p14:tracePt t="104098" x="3652838" y="5197475"/>
          <p14:tracePt t="104126" x="3554413" y="5232400"/>
          <p14:tracePt t="104128" x="3500438" y="5259388"/>
          <p14:tracePt t="104140" x="3473450" y="5295900"/>
          <p14:tracePt t="104155" x="3438525" y="5313363"/>
          <p14:tracePt t="104155" x="3419475" y="5340350"/>
          <p14:tracePt t="104169" x="3419475" y="5367338"/>
          <p14:tracePt t="104183" x="3402013" y="5394325"/>
          <p14:tracePt t="104198" x="3384550" y="5438775"/>
          <p14:tracePt t="104212" x="3367088" y="5545138"/>
          <p14:tracePt t="104240" x="3367088" y="5572125"/>
          <p14:tracePt t="104255" x="3367088" y="5724525"/>
          <p14:tracePt t="104298" x="3367088" y="5776913"/>
          <p14:tracePt t="104311" x="3375025" y="5867400"/>
          <p14:tracePt t="104312" x="3394075" y="5911850"/>
          <p14:tracePt t="104326" x="3419475" y="5956300"/>
          <p14:tracePt t="104340" x="3455988" y="6000750"/>
          <p14:tracePt t="104354" x="3589338" y="6089650"/>
          <p14:tracePt t="104398" x="3687763" y="6099175"/>
          <p14:tracePt t="104412" x="3732213" y="6108700"/>
          <p14:tracePt t="104426" x="3795713" y="6116638"/>
          <p14:tracePt t="104454" x="3857625" y="6116638"/>
          <p14:tracePt t="104455" x="4071938" y="6134100"/>
          <p14:tracePt t="104483" x="4241800" y="6134100"/>
          <p14:tracePt t="104512" x="4286250" y="6134100"/>
          <p14:tracePt t="104525" x="4303713" y="6116638"/>
          <p14:tracePt t="104540" x="4330700" y="6062663"/>
          <p14:tracePt t="104554" x="4348163" y="5991225"/>
          <p14:tracePt t="104583" x="4348163" y="5938838"/>
          <p14:tracePt t="104597" x="4348163" y="5840413"/>
          <p14:tracePt t="104611" x="4348163" y="5715000"/>
          <p14:tracePt t="104639" x="4322763" y="5562600"/>
          <p14:tracePt t="104654" x="4276725" y="5483225"/>
          <p14:tracePt t="104669" x="4205288" y="5357813"/>
          <p14:tracePt t="104698" x="4037013" y="5224463"/>
          <p14:tracePt t="104728" x="3973513" y="5197475"/>
          <p14:tracePt t="104742" x="3830638" y="5170488"/>
          <p14:tracePt t="104757" x="3581400" y="5180013"/>
          <p14:tracePt t="104811" x="3554413" y="5197475"/>
          <p14:tracePt t="104826" x="3473450" y="5446713"/>
          <p14:tracePt t="104895" x="3473450" y="5661025"/>
          <p14:tracePt t="104939" x="3490913" y="5697538"/>
          <p14:tracePt t="105143" x="0" y="0"/>
        </p14:tracePtLst>
        <p14:tracePtLst>
          <p14:tracePt t="106722" x="6232525" y="5465763"/>
          <p14:tracePt t="106740" x="6232525" y="5456238"/>
          <p14:tracePt t="106741" x="6232525" y="5446713"/>
          <p14:tracePt t="106766" x="6224588" y="5446713"/>
          <p14:tracePt t="106768" x="6215063" y="5394325"/>
          <p14:tracePt t="106795" x="6062663" y="5197475"/>
          <p14:tracePt t="106910" x="5867400" y="5126038"/>
          <p14:tracePt t="106977" x="5224463" y="5187950"/>
          <p14:tracePt t="107124" x="5126038" y="5322888"/>
          <p14:tracePt t="107181" x="5126038" y="5348288"/>
          <p14:tracePt t="107194" x="5143500" y="5732463"/>
          <p14:tracePt t="107294" x="5160963" y="5768975"/>
          <p14:tracePt t="107308" x="5214938" y="5867400"/>
          <p14:tracePt t="107323" x="5572125" y="6089650"/>
          <p14:tracePt t="107452" x="5776913" y="6099175"/>
          <p14:tracePt t="107495" x="5822950" y="6099175"/>
          <p14:tracePt t="107508" x="5938838" y="6099175"/>
          <p14:tracePt t="107523" x="6313488" y="6037263"/>
          <p14:tracePt t="107608" x="6438900" y="5857875"/>
          <p14:tracePt t="107709" x="6456363" y="5705475"/>
          <p14:tracePt t="107752" x="6456363" y="5500688"/>
          <p14:tracePt t="107808" x="6446838" y="5456238"/>
          <p14:tracePt t="107822" x="6438900" y="5419725"/>
          <p14:tracePt t="107837" x="6296025" y="5214938"/>
          <p14:tracePt t="107896" x="6276975" y="5187950"/>
          <p14:tracePt t="107911" x="6215063" y="5143500"/>
          <p14:tracePt t="107929" x="5867400" y="5037138"/>
          <p14:tracePt t="108023" x="5768975" y="5037138"/>
          <p14:tracePt t="108040" x="5411788" y="5054600"/>
          <p14:tracePt t="108108" x="5259388" y="5108575"/>
          <p14:tracePt t="108137" x="5241925" y="5108575"/>
          <p14:tracePt t="108151" x="5133975" y="5634038"/>
          <p14:tracePt t="108337" x="5133975" y="5661025"/>
          <p14:tracePt t="108350" x="5143500" y="5680075"/>
          <p14:tracePt t="108364" x="5170488" y="5732463"/>
          <p14:tracePt t="108379" x="5205413" y="5776913"/>
          <p14:tracePt t="108407" x="5510213" y="5938838"/>
          <p14:tracePt t="108508" x="5697538" y="5965825"/>
          <p14:tracePt t="108536" x="5902325" y="5965825"/>
          <p14:tracePt t="108565" x="6054725" y="5965825"/>
          <p14:tracePt t="108565" x="6081713" y="5956300"/>
          <p14:tracePt t="108608" x="6108700" y="5946775"/>
          <p14:tracePt t="108622" x="6126163" y="5938838"/>
          <p14:tracePt t="108970" x="0" y="0"/>
        </p14:tracePtLst>
        <p14:tracePtLst>
          <p14:tracePt t="114898" x="2027238" y="2633663"/>
          <p14:tracePt t="115093" x="2027238" y="2625725"/>
          <p14:tracePt t="115114" x="2027238" y="2608263"/>
          <p14:tracePt t="115117" x="2027238" y="2598738"/>
          <p14:tracePt t="115129" x="2017713" y="2581275"/>
          <p14:tracePt t="115157" x="1973263" y="2536825"/>
          <p14:tracePt t="115171" x="1946275" y="2509838"/>
          <p14:tracePt t="115173" x="1928813" y="2490788"/>
          <p14:tracePt t="115185" x="1893888" y="2473325"/>
          <p14:tracePt t="115200" x="1847850" y="2446338"/>
          <p14:tracePt t="115214" x="1822450" y="2446338"/>
          <p14:tracePt t="115228" x="1795463" y="2446338"/>
          <p14:tracePt t="115243" x="1776413" y="2446338"/>
          <p14:tracePt t="115243" x="1758950" y="2446338"/>
          <p14:tracePt t="115258" x="1731963" y="2446338"/>
          <p14:tracePt t="115271" x="1704975" y="2446338"/>
          <p14:tracePt t="115286" x="1660525" y="2473325"/>
          <p14:tracePt t="115300" x="1571625" y="2536825"/>
          <p14:tracePt t="115314" x="1544638" y="2562225"/>
          <p14:tracePt t="115328" x="1509713" y="2589213"/>
          <p14:tracePt t="115343" x="1455738" y="2643188"/>
          <p14:tracePt t="115357" x="1428750" y="2679700"/>
          <p14:tracePt t="115371" x="1419225" y="2732088"/>
          <p14:tracePt t="115386" x="1411288" y="2759075"/>
          <p14:tracePt t="115399" x="1411288" y="2847975"/>
          <p14:tracePt t="115414" x="1411288" y="2911475"/>
          <p14:tracePt t="115429" x="1411288" y="2965450"/>
          <p14:tracePt t="115442" x="1465263" y="3081338"/>
          <p14:tracePt t="115457" x="1500188" y="3143250"/>
          <p14:tracePt t="115478" x="1652588" y="3313113"/>
          <p14:tracePt t="115500" x="1714500" y="3367088"/>
          <p14:tracePt t="115513" x="1776413" y="3394075"/>
          <p14:tracePt t="115528" x="1847850" y="3411538"/>
          <p14:tracePt t="115543" x="2027238" y="3419475"/>
          <p14:tracePt t="115586" x="2036763" y="3411538"/>
          <p14:tracePt t="115599" x="2036763" y="3394075"/>
          <p14:tracePt t="115614" x="2044700" y="3375025"/>
          <p14:tracePt t="115629" x="2044700" y="3348038"/>
          <p14:tracePt t="115642" x="2044700" y="3295650"/>
          <p14:tracePt t="115657" x="2044700" y="3276600"/>
          <p14:tracePt t="115672" x="2044700" y="3259138"/>
          <p14:tracePt t="115685" x="2044700" y="3241675"/>
          <p14:tracePt t="115685" x="2044700" y="3232150"/>
          <p14:tracePt t="115893" x="0" y="0"/>
        </p14:tracePtLst>
        <p14:tracePtLst>
          <p14:tracePt t="117136" x="4081463" y="1874838"/>
          <p14:tracePt t="117155" x="4081463" y="1866900"/>
          <p14:tracePt t="117176" x="4062413" y="1847850"/>
          <p14:tracePt t="117185" x="4037013" y="1839913"/>
          <p14:tracePt t="117197" x="3902075" y="1812925"/>
          <p14:tracePt t="117212" x="3822700" y="1803400"/>
          <p14:tracePt t="117226" x="3724275" y="1795463"/>
          <p14:tracePt t="117240" x="3527425" y="1795463"/>
          <p14:tracePt t="117255" x="3438525" y="1795463"/>
          <p14:tracePt t="117269" x="3348038" y="1795463"/>
          <p14:tracePt t="117298" x="3232150" y="1822450"/>
          <p14:tracePt t="117311" x="3187700" y="1847850"/>
          <p14:tracePt t="117312" x="3152775" y="1884363"/>
          <p14:tracePt t="117326" x="3125788" y="1938338"/>
          <p14:tracePt t="117341" x="3116263" y="1982788"/>
          <p14:tracePt t="117354" x="3081338" y="2071688"/>
          <p14:tracePt t="117384" x="3054350" y="2187575"/>
          <p14:tracePt t="117397" x="3044825" y="2268538"/>
          <p14:tracePt t="117412" x="3044825" y="2312988"/>
          <p14:tracePt t="117426" x="3044825" y="2428875"/>
          <p14:tracePt t="117455" x="3044825" y="2473325"/>
          <p14:tracePt t="117469" x="3062288" y="2527300"/>
          <p14:tracePt t="117483" x="3125788" y="2625725"/>
          <p14:tracePt t="117484" x="3160713" y="2670175"/>
          <p14:tracePt t="117497" x="3205163" y="2697163"/>
          <p14:tracePt t="117512" x="3251200" y="2714625"/>
          <p14:tracePt t="117526" x="3357563" y="2724150"/>
          <p14:tracePt t="117541" x="3438525" y="2724150"/>
          <p14:tracePt t="117554" x="3517900" y="2724150"/>
          <p14:tracePt t="117569" x="3705225" y="2660650"/>
          <p14:tracePt t="117583" x="3786188" y="2616200"/>
          <p14:tracePt t="117597" x="3875088" y="2562225"/>
          <p14:tracePt t="117626" x="4010025" y="2438400"/>
          <p14:tracePt t="117627" x="4071938" y="2384425"/>
          <p14:tracePt t="117640" x="4108450" y="2322513"/>
          <p14:tracePt t="117656" x="4133850" y="2259013"/>
          <p14:tracePt t="117686" x="4133850" y="2251075"/>
          <p14:tracePt t="117808" x="4133850" y="2241550"/>
          <p14:tracePt t="117826" x="4108450" y="2224088"/>
          <p14:tracePt t="117826" x="0" y="0"/>
        </p14:tracePtLst>
        <p14:tracePtLst>
          <p14:tracePt t="119445" x="6000750" y="2000250"/>
          <p14:tracePt t="119468" x="6000750" y="1982788"/>
          <p14:tracePt t="119488" x="5991225" y="1973263"/>
          <p14:tracePt t="119500" x="5991225" y="1965325"/>
          <p14:tracePt t="119510" x="5938838" y="1919288"/>
          <p14:tracePt t="119538" x="5911850" y="1911350"/>
          <p14:tracePt t="119553" x="5840413" y="1874838"/>
          <p14:tracePt t="119566" x="5813425" y="1874838"/>
          <p14:tracePt t="119595" x="5768975" y="1866900"/>
          <p14:tracePt t="119609" x="5732463" y="1866900"/>
          <p14:tracePt t="119610" x="5661025" y="1866900"/>
          <p14:tracePt t="119624" x="5634038" y="1866900"/>
          <p14:tracePt t="119637" x="5599113" y="1866900"/>
          <p14:tracePt t="119652" x="5527675" y="1866900"/>
          <p14:tracePt t="119667" x="5491163" y="1866900"/>
          <p14:tracePt t="119680" x="5456238" y="1866900"/>
          <p14:tracePt t="119695" x="5384800" y="1893888"/>
          <p14:tracePt t="119709" x="5340350" y="1911350"/>
          <p14:tracePt t="119723" x="5313363" y="1928813"/>
          <p14:tracePt t="119738" x="5286375" y="1955800"/>
          <p14:tracePt t="119766" x="5259388" y="2000250"/>
          <p14:tracePt t="119769" x="5241925" y="2081213"/>
          <p14:tracePt t="119809" x="5232400" y="2133600"/>
          <p14:tracePt t="119810" x="5232400" y="2170113"/>
          <p14:tracePt t="119823" x="5232400" y="2224088"/>
          <p14:tracePt t="119838" x="5232400" y="2312988"/>
          <p14:tracePt t="119852" x="5241925" y="2357438"/>
          <p14:tracePt t="119866" x="5259388" y="2401888"/>
          <p14:tracePt t="119881" x="5276850" y="2438400"/>
          <p14:tracePt t="119894" x="5348288" y="2509838"/>
          <p14:tracePt t="119909" x="5384800" y="2544763"/>
          <p14:tracePt t="119937" x="5429250" y="2581275"/>
          <p14:tracePt t="119938" x="5554663" y="2643188"/>
          <p14:tracePt t="119952" x="5634038" y="2652713"/>
          <p14:tracePt t="119966" x="5697538" y="2670175"/>
          <p14:tracePt t="119980" x="5768975" y="2679700"/>
          <p14:tracePt t="119995" x="5919788" y="2679700"/>
          <p14:tracePt t="120009" x="5973763" y="2679700"/>
          <p14:tracePt t="120023" x="6045200" y="2643188"/>
          <p14:tracePt t="120037" x="6161088" y="2571750"/>
          <p14:tracePt t="120052" x="6197600" y="2527300"/>
          <p14:tracePt t="120066" x="6224588" y="2482850"/>
          <p14:tracePt t="120095" x="6286500" y="2384425"/>
          <p14:tracePt t="120109" x="6313488" y="2339975"/>
          <p14:tracePt t="120110" x="6323013" y="2276475"/>
          <p14:tracePt t="120123" x="6340475" y="2170113"/>
          <p14:tracePt t="120140" x="6340475" y="2116138"/>
          <p14:tracePt t="120140" x="6340475" y="2054225"/>
          <p14:tracePt t="120172" x="6340475" y="2000250"/>
          <p14:tracePt t="120182" x="6313488" y="1946275"/>
          <p14:tracePt t="120184" x="6303963" y="1919288"/>
          <p14:tracePt t="120194" x="6276975" y="1874838"/>
          <p14:tracePt t="120209" x="6242050" y="1830388"/>
          <p14:tracePt t="120223" x="6143625" y="1758950"/>
          <p14:tracePt t="120237" x="6089650" y="1731963"/>
          <p14:tracePt t="120252" x="5938838" y="1704975"/>
          <p14:tracePt t="120281" x="5724525" y="1697038"/>
          <p14:tracePt t="120308" x="5653088" y="1704975"/>
          <p14:tracePt t="120323" x="5537200" y="1758950"/>
          <p14:tracePt t="120338" x="5491163" y="1776413"/>
          <p14:tracePt t="120351" x="5456238" y="1803400"/>
          <p14:tracePt t="120366" x="5402263" y="1874838"/>
          <p14:tracePt t="120380" x="5375275" y="1919288"/>
          <p14:tracePt t="120394" x="5348288" y="1965325"/>
          <p14:tracePt t="120423" x="5340350" y="2027238"/>
          <p14:tracePt t="120437" x="5340350" y="2062163"/>
          <p14:tracePt t="120438" x="5340350" y="2098675"/>
          <p14:tracePt t="120451" x="5340350" y="2125663"/>
          <p14:tracePt t="120466" x="5340350" y="2170113"/>
          <p14:tracePt t="120480" x="5357813" y="2197100"/>
          <p14:tracePt t="120494" x="5367338" y="2224088"/>
          <p14:tracePt t="120509" x="5384800" y="2232025"/>
          <p14:tracePt t="120522" x="5429250" y="2276475"/>
          <p14:tracePt t="120537" x="5456238" y="2295525"/>
          <p14:tracePt t="120552" x="5483225" y="2303463"/>
          <p14:tracePt t="120565" x="5527675" y="2322513"/>
          <p14:tracePt t="120580" x="5537200" y="2330450"/>
          <p14:tracePt t="120595" x="5545138" y="2330450"/>
          <p14:tracePt t="120753" x="0" y="0"/>
        </p14:tracePtLst>
        <p14:tracePtLst>
          <p14:tracePt t="123452" x="8018463" y="1874838"/>
          <p14:tracePt t="123464" x="8018463" y="1857375"/>
          <p14:tracePt t="123465" x="8018463" y="1847850"/>
          <p14:tracePt t="123476" x="8018463" y="1830388"/>
          <p14:tracePt t="123491" x="8018463" y="1812925"/>
          <p14:tracePt t="123505" x="8001000" y="1785938"/>
          <p14:tracePt t="123519" x="7983538" y="1776413"/>
          <p14:tracePt t="123534" x="7956550" y="1768475"/>
          <p14:tracePt t="123562" x="7885113" y="1758950"/>
          <p14:tracePt t="123563" x="7823200" y="1758950"/>
          <p14:tracePt t="123576" x="7759700" y="1758950"/>
          <p14:tracePt t="123591" x="7680325" y="1768475"/>
          <p14:tracePt t="123605" x="7527925" y="1822450"/>
          <p14:tracePt t="123619" x="7483475" y="1839913"/>
          <p14:tracePt t="123634" x="7412038" y="1866900"/>
          <p14:tracePt t="123648" x="7313613" y="1919288"/>
          <p14:tracePt t="123662" x="7286625" y="1946275"/>
          <p14:tracePt t="123677" x="7277100" y="1973263"/>
          <p14:tracePt t="123690" x="7277100" y="1990725"/>
          <p14:tracePt t="123720" x="7277100" y="2027238"/>
          <p14:tracePt t="123733" x="7277100" y="2062163"/>
          <p14:tracePt t="123734" x="7277100" y="2116138"/>
          <p14:tracePt t="123748" x="7277100" y="2251075"/>
          <p14:tracePt t="123762" x="7277100" y="2312988"/>
          <p14:tracePt t="123776" x="7286625" y="2374900"/>
          <p14:tracePt t="123791" x="7340600" y="2490788"/>
          <p14:tracePt t="123804" x="7385050" y="2544763"/>
          <p14:tracePt t="123819" x="7456488" y="2589213"/>
          <p14:tracePt t="123834" x="7572375" y="2643188"/>
          <p14:tracePt t="123847" x="7661275" y="2652713"/>
          <p14:tracePt t="123876" x="7769225" y="2652713"/>
          <p14:tracePt t="123890" x="7885113" y="2652713"/>
          <p14:tracePt t="123891" x="8099425" y="2643188"/>
          <p14:tracePt t="123905" x="8205788" y="2616200"/>
          <p14:tracePt t="123919" x="8323263" y="2562225"/>
          <p14:tracePt t="123933" x="8528050" y="2473325"/>
          <p14:tracePt t="123947" x="8616950" y="2411413"/>
          <p14:tracePt t="123962" x="8661400" y="2357438"/>
          <p14:tracePt t="123976" x="8715375" y="2268538"/>
          <p14:tracePt t="123991" x="8724900" y="2205038"/>
          <p14:tracePt t="124006" x="8724900" y="2143125"/>
          <p14:tracePt t="124024" x="8680450" y="1938338"/>
          <p14:tracePt t="124048" x="8634413" y="1884363"/>
          <p14:tracePt t="124061" x="8582025" y="1803400"/>
          <p14:tracePt t="124076" x="8429625" y="1687513"/>
          <p14:tracePt t="124091" x="8313738" y="1633538"/>
          <p14:tracePt t="124104" x="8215313" y="1608138"/>
          <p14:tracePt t="124119" x="8116888" y="1598613"/>
          <p14:tracePt t="124133" x="7813675" y="1608138"/>
          <p14:tracePt t="124162" x="7697788" y="1652588"/>
          <p14:tracePt t="124176" x="7483475" y="1741488"/>
          <p14:tracePt t="124204" x="7394575" y="1776413"/>
          <p14:tracePt t="124219" x="7340600" y="1812925"/>
          <p14:tracePt t="124233" x="7251700" y="1893888"/>
          <p14:tracePt t="124234" x="7224713" y="1946275"/>
          <p14:tracePt t="124247" x="7215188" y="2000250"/>
          <p14:tracePt t="124262" x="7205663" y="2054225"/>
          <p14:tracePt t="124276" x="7205663" y="2197100"/>
          <p14:tracePt t="124290" x="7205663" y="2276475"/>
          <p14:tracePt t="124304" x="7251700" y="2339975"/>
          <p14:tracePt t="124318" x="7331075" y="2465388"/>
          <p14:tracePt t="124333" x="7375525" y="2509838"/>
          <p14:tracePt t="124347" x="7446963" y="2544763"/>
          <p14:tracePt t="124376" x="7581900" y="2589213"/>
          <p14:tracePt t="124391" x="7643813" y="2589213"/>
          <p14:tracePt t="124405" x="7715250" y="2589213"/>
          <p14:tracePt t="124423" x="7858125" y="2589213"/>
          <p14:tracePt t="124430" x="7875588" y="2589213"/>
          <p14:tracePt t="124563" x="7875588" y="2571750"/>
          <p14:tracePt t="124576" x="7875588" y="2562225"/>
          <p14:tracePt t="124594" x="0" y="0"/>
        </p14:tracePtLst>
        <p14:tracePtLst>
          <p14:tracePt t="127096" x="6251575" y="2473325"/>
          <p14:tracePt t="127285" x="6251575" y="2465388"/>
          <p14:tracePt t="127323" x="6251575" y="2455863"/>
          <p14:tracePt t="127344" x="6251575" y="2428875"/>
          <p14:tracePt t="127345" x="6251575" y="2411413"/>
          <p14:tracePt t="127358" x="6251575" y="2384425"/>
          <p14:tracePt t="127372" x="6242050" y="2357438"/>
          <p14:tracePt t="127387" x="6215063" y="2303463"/>
          <p14:tracePt t="127401" x="6205538" y="2276475"/>
          <p14:tracePt t="127416" x="6188075" y="2241550"/>
          <p14:tracePt t="127429" x="6153150" y="2205038"/>
          <p14:tracePt t="127444" x="6089650" y="2152650"/>
          <p14:tracePt t="127459" x="6045200" y="2125663"/>
          <p14:tracePt t="127472" x="6000750" y="2089150"/>
          <p14:tracePt t="127501" x="5919788" y="2044700"/>
          <p14:tracePt t="127515" x="5867400" y="2027238"/>
          <p14:tracePt t="127516" x="5813425" y="2017713"/>
          <p14:tracePt t="127529" x="5724525" y="2009775"/>
          <p14:tracePt t="127544" x="5688013" y="2009775"/>
          <p14:tracePt t="127558" x="5661025" y="2009775"/>
          <p14:tracePt t="127572" x="5608638" y="2009775"/>
          <p14:tracePt t="127587" x="5572125" y="2009775"/>
          <p14:tracePt t="127600" x="5545138" y="2009775"/>
          <p14:tracePt t="127616" x="5491163" y="2044700"/>
          <p14:tracePt t="127631" x="5446713" y="2062163"/>
          <p14:tracePt t="127646" x="5402263" y="2098675"/>
          <p14:tracePt t="127672" x="5348288" y="2125663"/>
          <p14:tracePt t="127673" x="5268913" y="2187575"/>
          <p14:tracePt t="127686" x="5241925" y="2224088"/>
          <p14:tracePt t="127701" x="5205413" y="2268538"/>
          <p14:tracePt t="127715" x="5170488" y="2322513"/>
          <p14:tracePt t="127729" x="5108575" y="2428875"/>
          <p14:tracePt t="127743" x="5089525" y="2490788"/>
          <p14:tracePt t="127758" x="5072063" y="2544763"/>
          <p14:tracePt t="127772" x="5037138" y="2687638"/>
          <p14:tracePt t="127786" x="5018088" y="2751138"/>
          <p14:tracePt t="127801" x="5000625" y="2813050"/>
          <p14:tracePt t="127829" x="4983163" y="2938463"/>
          <p14:tracePt t="127844" x="4973638" y="3000375"/>
          <p14:tracePt t="127845" x="4973638" y="3062288"/>
          <p14:tracePt t="127858" x="4973638" y="3133725"/>
          <p14:tracePt t="127872" x="4983163" y="3286125"/>
          <p14:tracePt t="127887" x="5018088" y="3367088"/>
          <p14:tracePt t="127900" x="5045075" y="3419475"/>
          <p14:tracePt t="127915" x="5126038" y="3527425"/>
          <p14:tracePt t="127929" x="5170488" y="3571875"/>
          <p14:tracePt t="127943" x="5214938" y="3625850"/>
          <p14:tracePt t="127959" x="5295900" y="3679825"/>
          <p14:tracePt t="127971" x="5438775" y="3732213"/>
          <p14:tracePt t="128000" x="5510213" y="3751263"/>
          <p14:tracePt t="128001" x="5599113" y="3759200"/>
          <p14:tracePt t="128014" x="5768975" y="3759200"/>
          <p14:tracePt t="128029" x="5840413" y="3759200"/>
          <p14:tracePt t="128043" x="5919788" y="3759200"/>
          <p14:tracePt t="128057" x="6054725" y="3732213"/>
          <p14:tracePt t="128071" x="6108700" y="3705225"/>
          <p14:tracePt t="128086" x="6161088" y="3679825"/>
          <p14:tracePt t="128100" x="6205538" y="3643313"/>
          <p14:tracePt t="128114" x="6286500" y="3554413"/>
          <p14:tracePt t="128129" x="6323013" y="3509963"/>
          <p14:tracePt t="128143" x="6384925" y="3455988"/>
          <p14:tracePt t="128172" x="6465888" y="3357563"/>
          <p14:tracePt t="128173" x="6491288" y="3303588"/>
          <p14:tracePt t="128186" x="6518275" y="3251200"/>
          <p14:tracePt t="128200" x="6554788" y="3133725"/>
          <p14:tracePt t="128215" x="6572250" y="3081338"/>
          <p14:tracePt t="128233" x="6581775" y="3000375"/>
          <p14:tracePt t="128250" x="6581775" y="2803525"/>
          <p14:tracePt t="128271" x="6581775" y="2732088"/>
          <p14:tracePt t="128286" x="6581775" y="2670175"/>
          <p14:tracePt t="128300" x="6572250" y="2536825"/>
          <p14:tracePt t="128314" x="6545263" y="2455863"/>
          <p14:tracePt t="128329" x="6510338" y="2393950"/>
          <p14:tracePt t="128343" x="6456363" y="2286000"/>
          <p14:tracePt t="128357" x="6419850" y="2232025"/>
          <p14:tracePt t="128371" x="6375400" y="2187575"/>
          <p14:tracePt t="128386" x="6330950" y="2143125"/>
          <p14:tracePt t="128400" x="6197600" y="2062163"/>
          <p14:tracePt t="128414" x="6134100" y="2036763"/>
          <p14:tracePt t="128429" x="6072188" y="2009775"/>
          <p14:tracePt t="128443" x="5929313" y="1982788"/>
          <p14:tracePt t="128458" x="5867400" y="1973263"/>
          <p14:tracePt t="128485" x="5795963" y="1973263"/>
          <p14:tracePt t="128500" x="5643563" y="1973263"/>
          <p14:tracePt t="128501" x="5562600" y="1982788"/>
          <p14:tracePt t="128513" x="5483225" y="2000250"/>
          <p14:tracePt t="128529" x="5411788" y="2036763"/>
          <p14:tracePt t="128543" x="5259388" y="2116138"/>
          <p14:tracePt t="128557" x="5205413" y="2152650"/>
          <p14:tracePt t="128571" x="5160963" y="2187575"/>
          <p14:tracePt t="128586" x="5072063" y="2303463"/>
          <p14:tracePt t="128599" x="5045075" y="2357438"/>
          <p14:tracePt t="128614" x="5018088" y="2419350"/>
          <p14:tracePt t="128629" x="4991100" y="2482850"/>
          <p14:tracePt t="128642" x="4938713" y="2714625"/>
          <p14:tracePt t="128642" x="4938713" y="2776538"/>
          <p14:tracePt t="128699" x="4938713" y="2840038"/>
          <p14:tracePt t="128701" x="4938713" y="2901950"/>
          <p14:tracePt t="128714" x="4938713" y="2965450"/>
          <p14:tracePt t="128728" x="4991100" y="3071813"/>
          <p14:tracePt t="128743" x="5027613" y="3125788"/>
          <p14:tracePt t="128758" x="5072063" y="3179763"/>
          <p14:tracePt t="128771" x="5116513" y="3224213"/>
          <p14:tracePt t="128785" x="5224463" y="3303588"/>
          <p14:tracePt t="128813" x="5295900" y="3330575"/>
          <p14:tracePt t="128828" x="5367338" y="3357563"/>
          <p14:tracePt t="128829" x="5527675" y="3384550"/>
          <p14:tracePt t="128843" x="5724525" y="3394075"/>
          <p14:tracePt t="128872" x="5875338" y="3394075"/>
          <p14:tracePt t="128885" x="5938838" y="3394075"/>
          <p14:tracePt t="128899" x="5991225" y="3384550"/>
          <p14:tracePt t="128914" x="6018213" y="3384550"/>
          <p14:tracePt t="128929" x="6062663" y="3348038"/>
          <p14:tracePt t="128942" x="6072188" y="3348038"/>
          <p14:tracePt t="128957" x="6081713" y="3340100"/>
          <p14:tracePt t="132323" x="6089650" y="3340100"/>
          <p14:tracePt t="132335" x="6296025" y="3160713"/>
          <p14:tracePt t="132367" x="6375400" y="3054350"/>
          <p14:tracePt t="132396" x="6411913" y="2990850"/>
          <p14:tracePt t="132410" x="6438900" y="2901950"/>
          <p14:tracePt t="132424" x="6438900" y="2840038"/>
          <p14:tracePt t="132440" x="6438900" y="2741613"/>
          <p14:tracePt t="132456" x="6429375" y="2670175"/>
          <p14:tracePt t="132481" x="6402388" y="2598738"/>
          <p14:tracePt t="132482" x="6276975" y="2411413"/>
          <p14:tracePt t="132511" x="6153150" y="2303463"/>
          <p14:tracePt t="132539" x="5938838" y="2232025"/>
          <p14:tracePt t="132566" x="5875338" y="2224088"/>
          <p14:tracePt t="132582" x="5813425" y="2224088"/>
          <p14:tracePt t="132595" x="5527675" y="2286000"/>
          <p14:tracePt t="132595" x="5473700" y="2322513"/>
          <p14:tracePt t="132653" x="5375275" y="2401888"/>
          <p14:tracePt t="132681" x="5330825" y="2446338"/>
          <p14:tracePt t="132696" x="5232400" y="2608263"/>
          <p14:tracePt t="132724" x="5224463" y="2660650"/>
          <p14:tracePt t="132738" x="5197475" y="2928938"/>
          <p14:tracePt t="132781" x="5367338" y="3170238"/>
          <p14:tracePt t="132839" x="5491163" y="3197225"/>
          <p14:tracePt t="132852" x="5572125" y="3197225"/>
          <p14:tracePt t="132866" x="5857875" y="3179763"/>
          <p14:tracePt t="132897" x="5965825" y="3133725"/>
          <p14:tracePt t="132916" x="6072188" y="3027363"/>
          <p14:tracePt t="132938" x="6099175" y="2973388"/>
          <p14:tracePt t="132939" x="6126163" y="2901950"/>
          <p14:tracePt t="132953" x="6099175" y="2643188"/>
          <p14:tracePt t="132996" x="5751513" y="2374900"/>
          <p14:tracePt t="133067" x="5688013" y="2374900"/>
          <p14:tracePt t="133095" x="5554663" y="2384425"/>
          <p14:tracePt t="133109" x="5510213" y="2411413"/>
          <p14:tracePt t="133110" x="5473700" y="2446338"/>
          <p14:tracePt t="133123" x="5465763" y="2465388"/>
          <p14:tracePt t="133137" x="5456238" y="2473325"/>
          <p14:tracePt t="133217" x="0" y="0"/>
        </p14:tracePtLst>
        <p14:tracePtLst>
          <p14:tracePt t="133736" x="5715000" y="5108575"/>
          <p14:tracePt t="133754" x="5705475" y="5108575"/>
          <p14:tracePt t="133765" x="5697538" y="5108575"/>
          <p14:tracePt t="133780" x="5688013" y="5108575"/>
          <p14:tracePt t="133815" x="5680075" y="5116513"/>
          <p14:tracePt t="133840" x="5680075" y="5126038"/>
          <p14:tracePt t="133861" x="5680075" y="5133975"/>
          <p14:tracePt t="133872" x="5680075" y="5143500"/>
          <p14:tracePt t="133881" x="5680075" y="5160963"/>
          <p14:tracePt t="133894" x="5680075" y="5251450"/>
          <p14:tracePt t="133908" x="5680075" y="5357813"/>
          <p14:tracePt t="133923" x="5741988" y="5581650"/>
          <p14:tracePt t="133938" x="5822950" y="5697538"/>
          <p14:tracePt t="133952" x="5902325" y="5813425"/>
          <p14:tracePt t="133967" x="6018213" y="5929313"/>
          <p14:tracePt t="133979" x="6197600" y="6062663"/>
          <p14:tracePt t="133994" x="6286500" y="6116638"/>
          <p14:tracePt t="134009" x="6367463" y="6134100"/>
          <p14:tracePt t="134022" x="6429375" y="6134100"/>
          <p14:tracePt t="134037" x="6554788" y="6126163"/>
          <p14:tracePt t="134051" x="6589713" y="6108700"/>
          <p14:tracePt t="134079" x="6626225" y="6045200"/>
          <p14:tracePt t="134094" x="6680200" y="5929313"/>
          <p14:tracePt t="134095" x="6697663" y="5867400"/>
          <p14:tracePt t="134108" x="6705600" y="5803900"/>
          <p14:tracePt t="134122" x="6705600" y="5741988"/>
          <p14:tracePt t="134137" x="6705600" y="5616575"/>
          <p14:tracePt t="134151" x="6697663" y="5554663"/>
          <p14:tracePt t="134165" x="6653213" y="5483225"/>
          <p14:tracePt t="134179" x="6510338" y="5357813"/>
          <p14:tracePt t="134194" x="6446838" y="5303838"/>
          <p14:tracePt t="134208" x="6323013" y="5259388"/>
          <p14:tracePt t="134222" x="6081713" y="5197475"/>
          <p14:tracePt t="134251" x="5973763" y="5180013"/>
          <p14:tracePt t="134264" x="5875338" y="5180013"/>
          <p14:tracePt t="134265" x="5776913" y="5180013"/>
          <p14:tracePt t="134279" x="5562600" y="5187950"/>
          <p14:tracePt t="134294" x="5465763" y="5205413"/>
          <p14:tracePt t="134307" x="5394325" y="5214938"/>
          <p14:tracePt t="134322" x="5276850" y="5241925"/>
          <p14:tracePt t="134336" x="5251450" y="5259388"/>
          <p14:tracePt t="134350" x="5224463" y="5276850"/>
          <p14:tracePt t="134365" x="5197475" y="5357813"/>
          <p14:tracePt t="134379" x="5187950" y="5419725"/>
          <p14:tracePt t="134408" x="5187950" y="5483225"/>
          <p14:tracePt t="134422" x="5197475" y="5616575"/>
          <p14:tracePt t="134436" x="5214938" y="5705475"/>
          <p14:tracePt t="134437" x="5251450" y="5759450"/>
          <p14:tracePt t="134451" x="5322888" y="5813425"/>
          <p14:tracePt t="134465" x="5419725" y="5875338"/>
          <p14:tracePt t="134479" x="5456238" y="5875338"/>
          <p14:tracePt t="134493" x="5527675" y="5875338"/>
          <p14:tracePt t="134508" x="5724525" y="5848350"/>
          <p14:tracePt t="134522" x="5803900" y="5822950"/>
          <p14:tracePt t="134536" x="5867400" y="5776913"/>
          <p14:tracePt t="134553" x="5929313" y="5680075"/>
          <p14:tracePt t="134568" x="5938838" y="5562600"/>
          <p14:tracePt t="134594" x="5938838" y="5491163"/>
          <p14:tracePt t="134607" x="5919788" y="5330825"/>
          <p14:tracePt t="134622" x="5894388" y="5241925"/>
          <p14:tracePt t="134636" x="5848350" y="5160963"/>
          <p14:tracePt t="134650" x="5732463" y="5010150"/>
          <p14:tracePt t="134665" x="5653088" y="4946650"/>
          <p14:tracePt t="134679" x="5572125" y="4894263"/>
          <p14:tracePt t="134693" x="5500688" y="4875213"/>
          <p14:tracePt t="134707" x="5340350" y="4867275"/>
          <p14:tracePt t="134721" x="5276850" y="4884738"/>
          <p14:tracePt t="134750" x="5241925" y="4911725"/>
          <p14:tracePt t="134751" x="5187950" y="5018088"/>
          <p14:tracePt t="134764" x="5160963" y="5099050"/>
          <p14:tracePt t="134778" x="5153025" y="5205413"/>
          <p14:tracePt t="134793" x="5153025" y="5375275"/>
          <p14:tracePt t="134807" x="5160963" y="5473700"/>
          <p14:tracePt t="134822" x="5232400" y="5599113"/>
          <p14:tracePt t="134836" x="5340350" y="5670550"/>
          <p14:tracePt t="134850" x="5456238" y="5732463"/>
          <p14:tracePt t="134864" x="5554663" y="5732463"/>
          <p14:tracePt t="134879" x="5680075" y="5732463"/>
          <p14:tracePt t="134907" x="5946775" y="5680075"/>
          <p14:tracePt t="134922" x="6045200" y="5616575"/>
          <p14:tracePt t="134923" x="6089650" y="5545138"/>
          <p14:tracePt t="134935" x="6089650" y="5491163"/>
          <p14:tracePt t="134950" x="6081713" y="5357813"/>
          <p14:tracePt t="134965" x="6037263" y="5286375"/>
          <p14:tracePt t="134978" x="5946775" y="5153025"/>
          <p14:tracePt t="135002" x="5822950" y="5072063"/>
          <p14:tracePt t="135022" x="5786438" y="5072063"/>
          <p14:tracePt t="135036" x="5680075" y="5081588"/>
          <p14:tracePt t="135050" x="5626100" y="5099050"/>
          <p14:tracePt t="135078" x="5599113" y="5133975"/>
          <p14:tracePt t="135079" x="5572125" y="5153025"/>
          <p14:tracePt t="135093" x="5554663" y="5180013"/>
          <p14:tracePt t="135107" x="5545138" y="5197475"/>
          <p14:tracePt t="135121" x="5545138" y="5205413"/>
          <p14:tracePt t="135206" x="0" y="0"/>
        </p14:tracePtLst>
        <p14:tracePtLst>
          <p14:tracePt t="136207" x="5616575" y="2633663"/>
          <p14:tracePt t="136522" x="0" y="0"/>
        </p14:tracePtLst>
        <p14:tracePtLst>
          <p14:tracePt t="137081" x="5884863" y="5705475"/>
          <p14:tracePt t="137258" x="0" y="0"/>
        </p14:tracePtLst>
        <p14:tracePtLst>
          <p14:tracePt t="137620" x="5616575" y="4938713"/>
          <p14:tracePt t="137622" x="5545138" y="4938713"/>
          <p14:tracePt t="137633" x="5491163" y="4938713"/>
          <p14:tracePt t="137647" x="5419725" y="4938713"/>
          <p14:tracePt t="137661" x="5303838" y="4965700"/>
          <p14:tracePt t="137676" x="5251450" y="4991100"/>
          <p14:tracePt t="137704" x="5232400" y="5010150"/>
          <p14:tracePt t="137719" x="5214938" y="5027613"/>
          <p14:tracePt t="137720" x="5214938" y="5054600"/>
          <p14:tracePt t="137733" x="5214938" y="5081588"/>
          <p14:tracePt t="137747" x="5214938" y="5153025"/>
          <p14:tracePt t="137762" x="5214938" y="5375275"/>
          <p14:tracePt t="137776" x="5251450" y="5473700"/>
          <p14:tracePt t="137790" x="5367338" y="5661025"/>
          <p14:tracePt t="137809" x="5465763" y="5732463"/>
          <p14:tracePt t="137821" x="5581650" y="5813425"/>
          <p14:tracePt t="137846" x="5643563" y="5830888"/>
          <p14:tracePt t="137875" x="5822950" y="5848350"/>
          <p14:tracePt t="137889" x="5938838" y="5848350"/>
          <p14:tracePt t="137890" x="6062663" y="5848350"/>
          <p14:tracePt t="137904" x="6251575" y="5830888"/>
          <p14:tracePt t="137919" x="6313488" y="5803900"/>
          <p14:tracePt t="137932" x="6367463" y="5768975"/>
          <p14:tracePt t="137947" x="6429375" y="5688013"/>
          <p14:tracePt t="137961" x="6446838" y="5634038"/>
          <p14:tracePt t="137975" x="6456363" y="5581650"/>
          <p14:tracePt t="137989" x="6456363" y="5527675"/>
          <p14:tracePt t="138004" x="6456363" y="5384800"/>
          <p14:tracePt t="138032" x="6411913" y="5313363"/>
          <p14:tracePt t="138033" x="6367463" y="5214938"/>
          <p14:tracePt t="138047" x="6205538" y="5018088"/>
          <p14:tracePt t="138061" x="6099175" y="4938713"/>
          <p14:tracePt t="138075" x="5991225" y="4875213"/>
          <p14:tracePt t="138090" x="5768975" y="4803775"/>
          <p14:tracePt t="138103" x="5653088" y="4803775"/>
          <p14:tracePt t="138118" x="5537200" y="4813300"/>
          <p14:tracePt t="138138" x="5276850" y="4965700"/>
          <p14:tracePt t="138162" x="5232400" y="5027613"/>
          <p14:tracePt t="138176" x="5197475" y="5072063"/>
          <p14:tracePt t="138204" x="5170488" y="5214938"/>
          <p14:tracePt t="138205" x="5170488" y="5268913"/>
          <p14:tracePt t="138219" x="5170488" y="5313363"/>
          <p14:tracePt t="138232" x="5170488" y="5375275"/>
          <p14:tracePt t="138247" x="5286375" y="5518150"/>
          <p14:tracePt t="138261" x="5357813" y="5572125"/>
          <p14:tracePt t="138275" x="5419725" y="5608638"/>
          <p14:tracePt t="138289" x="5572125" y="5616575"/>
          <p14:tracePt t="138304" x="5661025" y="5626100"/>
          <p14:tracePt t="138317" x="5732463" y="5626100"/>
          <p14:tracePt t="138332" x="5857875" y="5626100"/>
          <p14:tracePt t="138361" x="5884863" y="5626100"/>
          <p14:tracePt t="138380" x="5884863" y="5608638"/>
          <p14:tracePt t="138390" x="5894388" y="5608638"/>
          <p14:tracePt t="138391" x="5894388" y="5589588"/>
          <p14:tracePt t="138403" x="5894388" y="5581650"/>
          <p14:tracePt t="138418" x="5894388" y="5572125"/>
          <p14:tracePt t="138431" x="5894388" y="5562600"/>
          <p14:tracePt t="138460" x="0" y="0"/>
        </p14:tracePtLst>
        <p14:tracePtLst>
          <p14:tracePt t="144191" x="6348413" y="2598738"/>
          <p14:tracePt t="144202" x="6330950" y="2527300"/>
          <p14:tracePt t="144214" x="6303963" y="2428875"/>
          <p14:tracePt t="144215" x="6276975" y="2330450"/>
          <p14:tracePt t="144225" x="6232525" y="2224088"/>
          <p14:tracePt t="144240" x="6197600" y="2133600"/>
          <p14:tracePt t="144255" x="6089650" y="1928813"/>
          <p14:tracePt t="144269" x="6045200" y="1839913"/>
          <p14:tracePt t="144297" x="5983288" y="1758950"/>
          <p14:tracePt t="144311" x="5840413" y="1598613"/>
          <p14:tracePt t="144312" x="5776913" y="1527175"/>
          <p14:tracePt t="144325" x="5697538" y="1473200"/>
          <p14:tracePt t="144340" x="5626100" y="1428750"/>
          <p14:tracePt t="144354" x="5500688" y="1401763"/>
          <p14:tracePt t="144368" x="5429250" y="1401763"/>
          <p14:tracePt t="144383" x="5375275" y="1401763"/>
          <p14:tracePt t="144397" x="5322888" y="1419225"/>
          <p14:tracePt t="144411" x="5187950" y="1517650"/>
          <p14:tracePt t="144426" x="5108575" y="1581150"/>
          <p14:tracePt t="144454" x="4946650" y="1724025"/>
          <p14:tracePt t="144469" x="4875213" y="1830388"/>
          <p14:tracePt t="144470" x="4813300" y="1928813"/>
          <p14:tracePt t="144482" x="4776788" y="2044700"/>
          <p14:tracePt t="144497" x="4732338" y="2268538"/>
          <p14:tracePt t="144512" x="4724400" y="2374900"/>
          <p14:tracePt t="144525" x="4724400" y="2527300"/>
          <p14:tracePt t="144540" x="4724400" y="2679700"/>
          <p14:tracePt t="144554" x="4822825" y="2965450"/>
          <p14:tracePt t="144568" x="4894263" y="3125788"/>
          <p14:tracePt t="144583" x="5000625" y="3295650"/>
          <p14:tracePt t="144596" x="5241925" y="3608388"/>
          <p14:tracePt t="144611" x="5340350" y="3705225"/>
          <p14:tracePt t="144625" x="5446713" y="3803650"/>
          <p14:tracePt t="144639" x="5705475" y="3938588"/>
          <p14:tracePt t="144654" x="5813425" y="3965575"/>
          <p14:tracePt t="144668" x="5929313" y="3973513"/>
          <p14:tracePt t="144682" x="6027738" y="3973513"/>
          <p14:tracePt t="144696" x="6205538" y="3973513"/>
          <p14:tracePt t="144711" x="6286500" y="3946525"/>
          <p14:tracePt t="144725" x="6348413" y="3911600"/>
          <p14:tracePt t="144739" x="6456363" y="3803650"/>
          <p14:tracePt t="144754" x="6527800" y="3660775"/>
          <p14:tracePt t="144782" x="6562725" y="3509963"/>
          <p14:tracePt t="144797" x="6589713" y="3419475"/>
          <p14:tracePt t="144810" x="6589713" y="3340100"/>
          <p14:tracePt t="144825" x="6589713" y="3241675"/>
          <p14:tracePt t="144840" x="6572250" y="3071813"/>
          <p14:tracePt t="144853" x="6545263" y="2990850"/>
          <p14:tracePt t="144868" x="6518275" y="2901950"/>
          <p14:tracePt t="144883" x="6446838" y="2751138"/>
          <p14:tracePt t="144896" x="6402388" y="2679700"/>
          <p14:tracePt t="144911" x="6357938" y="2625725"/>
          <p14:tracePt t="144925" x="6286500" y="2536825"/>
          <p14:tracePt t="144939" x="6251575" y="2482850"/>
          <p14:tracePt t="144954" x="6205538" y="2438400"/>
          <p14:tracePt t="144968" x="6170613" y="2401888"/>
          <p14:tracePt t="144982" x="6081713" y="2347913"/>
          <p14:tracePt t="144996" x="6045200" y="2330450"/>
          <p14:tracePt t="145011" x="6000750" y="2312988"/>
          <p14:tracePt t="145025" x="5894388" y="2303463"/>
          <p14:tracePt t="145039" x="5830888" y="2303463"/>
          <p14:tracePt t="145054" x="5768975" y="2303463"/>
          <p14:tracePt t="145067" x="5705475" y="2303463"/>
          <p14:tracePt t="145082" x="5554663" y="2330450"/>
          <p14:tracePt t="145110" x="5491163" y="2357438"/>
          <p14:tracePt t="145111" x="5411788" y="2393950"/>
          <p14:tracePt t="145125" x="5268913" y="2482850"/>
          <p14:tracePt t="145138" x="5205413" y="2527300"/>
          <p14:tracePt t="145154" x="5153025" y="2589213"/>
          <p14:tracePt t="145168" x="5045075" y="2732088"/>
          <p14:tracePt t="145182" x="5010150" y="2813050"/>
          <p14:tracePt t="145196" x="4956175" y="2911475"/>
          <p14:tracePt t="145210" x="4911725" y="3017838"/>
          <p14:tracePt t="145225" x="4902200" y="3125788"/>
          <p14:tracePt t="145239" x="4902200" y="3224213"/>
          <p14:tracePt t="145254" x="4902200" y="3330575"/>
          <p14:tracePt t="145281" x="4929188" y="3509963"/>
          <p14:tracePt t="145296" x="4956175" y="3598863"/>
          <p14:tracePt t="145297" x="5000625" y="3660775"/>
          <p14:tracePt t="145310" x="5116513" y="3768725"/>
          <p14:tracePt t="145325" x="5180013" y="3803650"/>
          <p14:tracePt t="145339" x="5268913" y="3822700"/>
          <p14:tracePt t="145353" x="5357813" y="3830638"/>
          <p14:tracePt t="145367" x="5491163" y="3830638"/>
          <p14:tracePt t="145382" x="5572125" y="3813175"/>
          <p14:tracePt t="145395" x="5626100" y="3768725"/>
          <p14:tracePt t="145411" x="5751513" y="3652838"/>
          <p14:tracePt t="145426" x="6000750" y="3330575"/>
          <p14:tracePt t="145468" x="6116638" y="3044825"/>
          <p14:tracePt t="145511" x="6153150" y="2857500"/>
          <p14:tracePt t="145525" x="6170613" y="2670175"/>
          <p14:tracePt t="145553" x="6161088" y="2500313"/>
          <p14:tracePt t="145567" x="6134100" y="2428875"/>
          <p14:tracePt t="145582" x="6108700" y="2357438"/>
          <p14:tracePt t="145610" x="6045200" y="2241550"/>
          <p14:tracePt t="145611" x="5956300" y="2152650"/>
          <p14:tracePt t="145638" x="5741988" y="2036763"/>
          <p14:tracePt t="145668" x="5670550" y="2017713"/>
          <p14:tracePt t="145681" x="5411788" y="2000250"/>
          <p14:tracePt t="145711" x="5286375" y="2062163"/>
          <p14:tracePt t="145738" x="5241925" y="2108200"/>
          <p14:tracePt t="145753" x="5116513" y="2286000"/>
          <p14:tracePt t="145781" x="5089525" y="2347913"/>
          <p14:tracePt t="145796" x="5045075" y="2554288"/>
          <p14:tracePt t="145824" x="5037138" y="2633663"/>
          <p14:tracePt t="145839" x="5037138" y="2830513"/>
          <p14:tracePt t="145852" x="5062538" y="3017838"/>
          <p14:tracePt t="145882" x="5295900" y="3303588"/>
          <p14:tracePt t="145925" x="5803900" y="3367088"/>
          <p14:tracePt t="145995" x="5938838" y="3241675"/>
          <p14:tracePt t="145995" x="5965825" y="3187700"/>
          <p14:tracePt t="146039" x="6054725" y="2955925"/>
          <p14:tracePt t="146095" x="6054725" y="2911475"/>
          <p14:tracePt t="146434" x="6054725" y="2901950"/>
          <p14:tracePt t="146452" x="6054725" y="2894013"/>
          <p14:tracePt t="146454" x="6037263" y="2705100"/>
          <p14:tracePt t="146894" x="0" y="0"/>
        </p14:tracePtLst>
        <p14:tracePtLst>
          <p14:tracePt t="147729" x="5965825" y="5224463"/>
          <p14:tracePt t="147766" x="5956300" y="5224463"/>
          <p14:tracePt t="147777" x="5911850" y="5224463"/>
          <p14:tracePt t="147794" x="5884863" y="5224463"/>
          <p14:tracePt t="147807" x="5840413" y="5224463"/>
          <p14:tracePt t="147822" x="5741988" y="5214938"/>
          <p14:tracePt t="147836" x="5688013" y="5214938"/>
          <p14:tracePt t="147850" x="5634038" y="5214938"/>
          <p14:tracePt t="147865" x="5554663" y="5232400"/>
          <p14:tracePt t="147879" x="5527675" y="5251450"/>
          <p14:tracePt t="147907" x="5500688" y="5259388"/>
          <p14:tracePt t="147922" x="5456238" y="5303838"/>
          <p14:tracePt t="147923" x="5446713" y="5322888"/>
          <p14:tracePt t="147935" x="5446713" y="5330825"/>
          <p14:tracePt t="147950" x="5438775" y="5375275"/>
          <p14:tracePt t="147965" x="5438775" y="5429250"/>
          <p14:tracePt t="147978" x="5429250" y="5473700"/>
          <p14:tracePt t="147993" x="5419725" y="5518150"/>
          <p14:tracePt t="148008" x="5419725" y="5599113"/>
          <p14:tracePt t="148021" x="5419725" y="5653088"/>
          <p14:tracePt t="148036" x="5419725" y="5697538"/>
          <p14:tracePt t="148050" x="5456238" y="5768975"/>
          <p14:tracePt t="148064" x="5491163" y="5795963"/>
          <p14:tracePt t="148079" x="5518150" y="5813425"/>
          <p14:tracePt t="148093" x="5581650" y="5813425"/>
          <p14:tracePt t="148107" x="5643563" y="5813425"/>
          <p14:tracePt t="148121" x="5705475" y="5813425"/>
          <p14:tracePt t="148136" x="5768975" y="5803900"/>
          <p14:tracePt t="148150" x="5884863" y="5786438"/>
          <p14:tracePt t="148164" x="5938838" y="5751513"/>
          <p14:tracePt t="148179" x="5983288" y="5724525"/>
          <p14:tracePt t="148192" x="6037263" y="5661025"/>
          <p14:tracePt t="148207" x="6081713" y="5608638"/>
          <p14:tracePt t="148235" x="6089650" y="5562600"/>
          <p14:tracePt t="148250" x="6126163" y="5446713"/>
          <p14:tracePt t="148252" x="6134100" y="5402263"/>
          <p14:tracePt t="148264" x="6143625" y="5348288"/>
          <p14:tracePt t="148278" x="6143625" y="5295900"/>
          <p14:tracePt t="148293" x="6143625" y="5224463"/>
          <p14:tracePt t="148307" x="6143625" y="5187950"/>
          <p14:tracePt t="148321" x="6126163" y="5160963"/>
          <p14:tracePt t="148336" x="6072188" y="5126038"/>
          <p14:tracePt t="148349" x="6045200" y="5116513"/>
          <p14:tracePt t="148364" x="6010275" y="5108575"/>
          <p14:tracePt t="148378" x="5956300" y="5108575"/>
          <p14:tracePt t="148407" x="5840413" y="5116513"/>
          <p14:tracePt t="148421" x="5776913" y="5143500"/>
          <p14:tracePt t="148422" x="5751513" y="5160963"/>
          <p14:tracePt t="148435" x="5688013" y="5205413"/>
          <p14:tracePt t="148450" x="5661025" y="5241925"/>
          <p14:tracePt t="148464" x="5653088" y="5251450"/>
          <p14:tracePt t="148478" x="5643563" y="5286375"/>
          <p14:tracePt t="148492" x="5643563" y="5295900"/>
          <p14:tracePt t="148526" x="5643563" y="5303838"/>
          <p14:tracePt t="148551" x="0" y="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687"/>
            <a:ext cx="6512511" cy="344606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 smtClean="0"/>
              <a:t>10 STANDARD MEDICARE </a:t>
            </a:r>
            <a:r>
              <a:rPr lang="en-US" sz="1600" dirty="0"/>
              <a:t>SUPPLEMENT PLANS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5505569"/>
              </p:ext>
            </p:extLst>
          </p:nvPr>
        </p:nvGraphicFramePr>
        <p:xfrm>
          <a:off x="152400" y="381000"/>
          <a:ext cx="8686800" cy="6417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680"/>
                <a:gridCol w="868680"/>
                <a:gridCol w="868680"/>
                <a:gridCol w="868680"/>
                <a:gridCol w="868680"/>
                <a:gridCol w="868680"/>
                <a:gridCol w="868680"/>
                <a:gridCol w="868680"/>
                <a:gridCol w="868680"/>
                <a:gridCol w="868680"/>
              </a:tblGrid>
              <a:tr h="790575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A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B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C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D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F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G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K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L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</a:t>
                      </a:r>
                      <a:endParaRPr lang="en-US" sz="4000" dirty="0"/>
                    </a:p>
                  </a:txBody>
                  <a:tcPr/>
                </a:tc>
              </a:tr>
              <a:tr h="790575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BASIC BENEFITS</a:t>
                      </a:r>
                      <a:endParaRPr lang="en-US" sz="13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BASIC BENEFITS</a:t>
                      </a:r>
                    </a:p>
                    <a:p>
                      <a:pPr algn="ctr"/>
                      <a:endParaRPr lang="en-US" sz="13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BASIC BENEFITS</a:t>
                      </a:r>
                    </a:p>
                    <a:p>
                      <a:pPr algn="ctr"/>
                      <a:endParaRPr lang="en-US" sz="13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BASIC BENEFITS</a:t>
                      </a:r>
                    </a:p>
                    <a:p>
                      <a:pPr algn="ctr"/>
                      <a:endParaRPr lang="en-US" sz="13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BASIC BENEFITS</a:t>
                      </a:r>
                    </a:p>
                    <a:p>
                      <a:pPr algn="ctr"/>
                      <a:endParaRPr lang="en-US" sz="13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BASIC BENEFITS</a:t>
                      </a:r>
                    </a:p>
                    <a:p>
                      <a:pPr algn="ctr"/>
                      <a:endParaRPr lang="en-US" sz="13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BASIC BENEFITS</a:t>
                      </a:r>
                    </a:p>
                    <a:p>
                      <a:pPr algn="ctr"/>
                      <a:r>
                        <a:rPr lang="en-US" sz="1300" dirty="0" smtClean="0"/>
                        <a:t>*</a:t>
                      </a:r>
                      <a:endParaRPr lang="en-US" sz="13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BASIC BENEFITS</a:t>
                      </a:r>
                    </a:p>
                    <a:p>
                      <a:pPr algn="ctr"/>
                      <a:r>
                        <a:rPr lang="en-US" sz="1300" dirty="0" smtClean="0"/>
                        <a:t>*</a:t>
                      </a:r>
                      <a:endParaRPr lang="en-US" sz="13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BASIC BENEFITS</a:t>
                      </a:r>
                    </a:p>
                    <a:p>
                      <a:pPr algn="ctr"/>
                      <a:r>
                        <a:rPr lang="en-US" sz="1300" dirty="0" smtClean="0"/>
                        <a:t>*</a:t>
                      </a:r>
                      <a:endParaRPr lang="en-US" sz="13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BASIC BENEFITS</a:t>
                      </a:r>
                    </a:p>
                    <a:p>
                      <a:pPr algn="ctr"/>
                      <a:r>
                        <a:rPr lang="en-US" sz="1300" dirty="0" smtClean="0"/>
                        <a:t>*</a:t>
                      </a:r>
                      <a:endParaRPr lang="en-US" sz="13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7905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 A</a:t>
                      </a:r>
                    </a:p>
                    <a:p>
                      <a:r>
                        <a:rPr lang="en-US" sz="1400" dirty="0" err="1" smtClean="0"/>
                        <a:t>DEDUC-TIBLE</a:t>
                      </a:r>
                      <a:endParaRPr lang="en-U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 A</a:t>
                      </a:r>
                    </a:p>
                    <a:p>
                      <a:r>
                        <a:rPr lang="en-US" sz="1400" dirty="0" smtClean="0"/>
                        <a:t>DEDUC-TIBLE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 A</a:t>
                      </a:r>
                    </a:p>
                    <a:p>
                      <a:r>
                        <a:rPr lang="en-US" sz="1400" dirty="0" err="1" smtClean="0"/>
                        <a:t>DEDUC-TIBLE</a:t>
                      </a:r>
                      <a:endParaRPr lang="en-US" sz="1400" dirty="0" smtClean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 A</a:t>
                      </a:r>
                    </a:p>
                    <a:p>
                      <a:r>
                        <a:rPr lang="en-US" sz="1400" dirty="0" err="1" smtClean="0"/>
                        <a:t>DEDUC-TIBLE</a:t>
                      </a:r>
                      <a:endParaRPr lang="en-US" sz="1400" dirty="0" smtClean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 A</a:t>
                      </a:r>
                    </a:p>
                    <a:p>
                      <a:r>
                        <a:rPr lang="en-US" sz="1400" dirty="0" err="1" smtClean="0"/>
                        <a:t>DEDUC-TIBLE</a:t>
                      </a:r>
                      <a:endParaRPr lang="en-US" sz="1400" dirty="0" smtClean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 A</a:t>
                      </a:r>
                    </a:p>
                    <a:p>
                      <a:r>
                        <a:rPr lang="en-US" sz="1400" dirty="0" err="1" smtClean="0"/>
                        <a:t>DEDUC-TIBLE</a:t>
                      </a:r>
                      <a:r>
                        <a:rPr lang="en-US" sz="1400" dirty="0" smtClean="0"/>
                        <a:t>*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 A</a:t>
                      </a:r>
                    </a:p>
                    <a:p>
                      <a:r>
                        <a:rPr lang="en-US" sz="1400" dirty="0" err="1" smtClean="0"/>
                        <a:t>DEDUC-TIBLE</a:t>
                      </a:r>
                      <a:r>
                        <a:rPr lang="en-US" sz="1400" dirty="0" smtClean="0"/>
                        <a:t>*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 A</a:t>
                      </a:r>
                    </a:p>
                    <a:p>
                      <a:r>
                        <a:rPr lang="en-US" sz="1400" dirty="0" err="1" smtClean="0"/>
                        <a:t>DEDUC-TIBLE</a:t>
                      </a:r>
                      <a:r>
                        <a:rPr lang="en-US" sz="1400" dirty="0" smtClean="0"/>
                        <a:t>*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 A</a:t>
                      </a:r>
                    </a:p>
                    <a:p>
                      <a:r>
                        <a:rPr lang="en-US" sz="1400" dirty="0" err="1" smtClean="0"/>
                        <a:t>DEDUC-TIBLE</a:t>
                      </a:r>
                      <a:endParaRPr lang="en-US" sz="1400" dirty="0" smtClean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905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SKILLED</a:t>
                      </a:r>
                    </a:p>
                    <a:p>
                      <a:pPr algn="ctr"/>
                      <a:r>
                        <a:rPr lang="en-US" sz="1200" dirty="0" smtClean="0"/>
                        <a:t>NURSING</a:t>
                      </a:r>
                    </a:p>
                    <a:p>
                      <a:pPr algn="ctr"/>
                      <a:r>
                        <a:rPr lang="en-US" sz="1000" dirty="0" smtClean="0"/>
                        <a:t>CO-INSURANCE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SKILLED</a:t>
                      </a:r>
                    </a:p>
                    <a:p>
                      <a:pPr algn="ctr"/>
                      <a:r>
                        <a:rPr lang="en-US" sz="1200" dirty="0" smtClean="0"/>
                        <a:t>NURSING</a:t>
                      </a:r>
                    </a:p>
                    <a:p>
                      <a:pPr algn="ctr"/>
                      <a:r>
                        <a:rPr lang="en-US" sz="1000" dirty="0" smtClean="0"/>
                        <a:t>CO-INSURANCE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SKILLED</a:t>
                      </a:r>
                    </a:p>
                    <a:p>
                      <a:pPr algn="ctr"/>
                      <a:r>
                        <a:rPr lang="en-US" sz="1200" dirty="0" smtClean="0"/>
                        <a:t>NURSING</a:t>
                      </a:r>
                    </a:p>
                    <a:p>
                      <a:pPr algn="ctr"/>
                      <a:r>
                        <a:rPr lang="en-US" sz="1000" dirty="0" smtClean="0"/>
                        <a:t>CO-INSURANCE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SKILLED</a:t>
                      </a:r>
                    </a:p>
                    <a:p>
                      <a:pPr algn="ctr"/>
                      <a:r>
                        <a:rPr lang="en-US" sz="1200" dirty="0" smtClean="0"/>
                        <a:t>NURSING</a:t>
                      </a:r>
                    </a:p>
                    <a:p>
                      <a:pPr algn="ctr"/>
                      <a:r>
                        <a:rPr lang="en-US" sz="1000" dirty="0" smtClean="0"/>
                        <a:t>CO-INSURANCE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SKILLED</a:t>
                      </a:r>
                    </a:p>
                    <a:p>
                      <a:pPr algn="ctr"/>
                      <a:r>
                        <a:rPr lang="en-US" sz="1200" dirty="0" smtClean="0"/>
                        <a:t>NURSING</a:t>
                      </a:r>
                    </a:p>
                    <a:p>
                      <a:pPr algn="ctr"/>
                      <a:r>
                        <a:rPr lang="en-US" sz="1000" dirty="0" smtClean="0"/>
                        <a:t>CO-INSURANCE*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SKILLED</a:t>
                      </a:r>
                    </a:p>
                    <a:p>
                      <a:pPr algn="ctr"/>
                      <a:r>
                        <a:rPr lang="en-US" sz="1200" dirty="0" smtClean="0"/>
                        <a:t>NURSING</a:t>
                      </a:r>
                    </a:p>
                    <a:p>
                      <a:pPr algn="l"/>
                      <a:r>
                        <a:rPr lang="en-US" sz="1000" dirty="0" smtClean="0"/>
                        <a:t>CO-INSURANCE*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SKILLED</a:t>
                      </a:r>
                    </a:p>
                    <a:p>
                      <a:pPr algn="ctr"/>
                      <a:r>
                        <a:rPr lang="en-US" sz="1200" dirty="0" smtClean="0"/>
                        <a:t>NURSING</a:t>
                      </a:r>
                    </a:p>
                    <a:p>
                      <a:pPr algn="ctr"/>
                      <a:r>
                        <a:rPr lang="en-US" sz="1000" dirty="0" smtClean="0"/>
                        <a:t>CO-INSURANCE*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SKILLED</a:t>
                      </a:r>
                    </a:p>
                    <a:p>
                      <a:pPr algn="ctr"/>
                      <a:r>
                        <a:rPr lang="en-US" sz="1200" dirty="0" smtClean="0"/>
                        <a:t>NURSING</a:t>
                      </a:r>
                    </a:p>
                    <a:p>
                      <a:pPr algn="ctr"/>
                      <a:r>
                        <a:rPr lang="en-US" sz="1000" dirty="0" smtClean="0"/>
                        <a:t>CO-INSURANCE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  <a:tr h="7905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 B</a:t>
                      </a:r>
                    </a:p>
                    <a:p>
                      <a:r>
                        <a:rPr lang="en-US" sz="1400" dirty="0" err="1" smtClean="0"/>
                        <a:t>DEDUC-TIBLE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 B</a:t>
                      </a:r>
                    </a:p>
                    <a:p>
                      <a:r>
                        <a:rPr lang="en-US" sz="1400" dirty="0" err="1" smtClean="0"/>
                        <a:t>DEDUC-TIBLE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7905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PART B </a:t>
                      </a:r>
                    </a:p>
                    <a:p>
                      <a:r>
                        <a:rPr lang="en-US" sz="1300" dirty="0" smtClean="0"/>
                        <a:t>EXCESS</a:t>
                      </a:r>
                    </a:p>
                    <a:p>
                      <a:r>
                        <a:rPr lang="en-US" sz="1300" dirty="0" smtClean="0"/>
                        <a:t>CHARGES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PART B </a:t>
                      </a:r>
                    </a:p>
                    <a:p>
                      <a:r>
                        <a:rPr lang="en-US" sz="1300" dirty="0" smtClean="0"/>
                        <a:t>EXCESS</a:t>
                      </a:r>
                    </a:p>
                    <a:p>
                      <a:r>
                        <a:rPr lang="en-US" sz="1300" dirty="0" smtClean="0"/>
                        <a:t>CHARGES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905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FOREIGN</a:t>
                      </a:r>
                    </a:p>
                    <a:p>
                      <a:r>
                        <a:rPr lang="en-US" sz="1300" dirty="0" smtClean="0"/>
                        <a:t>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FOREIGN</a:t>
                      </a:r>
                    </a:p>
                    <a:p>
                      <a:r>
                        <a:rPr lang="en-US" sz="1300" dirty="0" smtClean="0"/>
                        <a:t>TRAVEL</a:t>
                      </a:r>
                    </a:p>
                    <a:p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FOREIGN</a:t>
                      </a:r>
                    </a:p>
                    <a:p>
                      <a:r>
                        <a:rPr lang="en-US" sz="1300" dirty="0" smtClean="0"/>
                        <a:t>TRAVEL</a:t>
                      </a:r>
                    </a:p>
                    <a:p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FOREIGN</a:t>
                      </a:r>
                    </a:p>
                    <a:p>
                      <a:r>
                        <a:rPr lang="en-US" sz="1300" dirty="0" smtClean="0"/>
                        <a:t>TRAVEL</a:t>
                      </a:r>
                    </a:p>
                    <a:p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FOREIGN</a:t>
                      </a:r>
                    </a:p>
                    <a:p>
                      <a:r>
                        <a:rPr lang="en-US" sz="1300" dirty="0" smtClean="0"/>
                        <a:t>TRAVEL</a:t>
                      </a:r>
                    </a:p>
                    <a:p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FOREIGN</a:t>
                      </a:r>
                    </a:p>
                    <a:p>
                      <a:r>
                        <a:rPr lang="en-US" sz="1300" dirty="0" smtClean="0"/>
                        <a:t>TRAVEL</a:t>
                      </a:r>
                    </a:p>
                    <a:p>
                      <a:endParaRPr lang="en-US" sz="1300" dirty="0"/>
                    </a:p>
                  </a:txBody>
                  <a:tcPr/>
                </a:tc>
              </a:tr>
              <a:tr h="7905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OUT OF</a:t>
                      </a:r>
                    </a:p>
                    <a:p>
                      <a:r>
                        <a:rPr lang="en-US" sz="1300" dirty="0" smtClean="0"/>
                        <a:t>POCKET</a:t>
                      </a:r>
                    </a:p>
                    <a:p>
                      <a:r>
                        <a:rPr lang="en-US" sz="1300" dirty="0" smtClean="0"/>
                        <a:t>MAX $4,260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OUT OF POCKET </a:t>
                      </a:r>
                    </a:p>
                    <a:p>
                      <a:r>
                        <a:rPr lang="en-US" sz="1300" dirty="0" smtClean="0"/>
                        <a:t>MAX $2,310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7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3237">
        <p:split orient="vert"/>
      </p:transition>
    </mc:Choice>
    <mc:Fallback xmlns="">
      <p:transition spd="slow" advTm="40323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2364" x="2741613" y="455613"/>
          <p14:tracePt t="2367" x="2741613" y="438150"/>
          <p14:tracePt t="2381" x="2741613" y="411163"/>
          <p14:tracePt t="2663" x="2751138" y="411163"/>
          <p14:tracePt t="2665" x="2776538" y="411163"/>
          <p14:tracePt t="2679" x="2813050" y="411163"/>
          <p14:tracePt t="2692" x="2894013" y="411163"/>
          <p14:tracePt t="2707" x="3017838" y="411163"/>
          <p14:tracePt t="2868" x="3027363" y="411163"/>
          <p14:tracePt t="2877" x="3089275" y="411163"/>
          <p14:tracePt t="2892" x="3143250" y="411163"/>
          <p14:tracePt t="2920" x="3232150" y="393700"/>
          <p14:tracePt t="2923" x="3490913" y="366713"/>
          <p14:tracePt t="3134" x="3500438" y="366713"/>
          <p14:tracePt t="3136" x="3527425" y="357188"/>
          <p14:tracePt t="3164" x="3571875" y="357188"/>
          <p14:tracePt t="3356" x="3571875" y="347663"/>
          <p14:tracePt t="3368" x="3562350" y="347663"/>
          <p14:tracePt t="3379" x="3536950" y="347663"/>
          <p14:tracePt t="3382" x="3500438" y="347663"/>
          <p14:tracePt t="3406" x="3313113" y="366713"/>
          <p14:tracePt t="3406" x="3241675" y="366713"/>
          <p14:tracePt t="3434" x="3170238" y="374650"/>
          <p14:tracePt t="3449" x="3108325" y="384175"/>
          <p14:tracePt t="3462" x="2928938" y="384175"/>
          <p14:tracePt t="3506" x="2830513" y="384175"/>
          <p14:tracePt t="3548" x="2803525" y="384175"/>
          <p14:tracePt t="3578" x="2751138" y="384175"/>
          <p14:tracePt t="3580" x="2679700" y="393700"/>
          <p14:tracePt t="3620" x="2643188" y="401638"/>
          <p14:tracePt t="3769" x="2652713" y="411163"/>
          <p14:tracePt t="3771" x="2732088" y="428625"/>
          <p14:tracePt t="3791" x="2795588" y="438150"/>
          <p14:tracePt t="3805" x="2857500" y="438150"/>
          <p14:tracePt t="3821" x="3009900" y="438150"/>
          <p14:tracePt t="3835" x="3071813" y="438150"/>
          <p14:tracePt t="3851" x="3205163" y="438150"/>
          <p14:tracePt t="3879" x="3276600" y="438150"/>
          <p14:tracePt t="3881" x="3322638" y="438150"/>
          <p14:tracePt t="3905" x="3384550" y="438150"/>
          <p14:tracePt t="3919" x="3429000" y="438150"/>
          <p14:tracePt t="3933" x="3490913" y="438150"/>
          <p14:tracePt t="3936" x="3509963" y="438150"/>
          <p14:tracePt t="3948" x="3517900" y="438150"/>
          <p14:tracePt t="5531" x="0" y="0"/>
        </p14:tracePtLst>
        <p14:tracePtLst>
          <p14:tracePt t="6424" x="723900" y="776288"/>
          <p14:tracePt t="7384" x="731838" y="776288"/>
          <p14:tracePt t="7386" x="768350" y="776288"/>
          <p14:tracePt t="7401" x="830263" y="758825"/>
          <p14:tracePt t="7416" x="1054100" y="750888"/>
          <p14:tracePt t="7416" x="0" y="0"/>
        </p14:tracePtLst>
        <p14:tracePtLst>
          <p14:tracePt t="7686" x="1428750" y="839788"/>
          <p14:tracePt t="7885" x="1438275" y="839788"/>
          <p14:tracePt t="7887" x="0" y="0"/>
        </p14:tracePtLst>
        <p14:tracePtLst>
          <p14:tracePt t="9309" x="901700" y="955675"/>
          <p14:tracePt t="9312" x="982663" y="955675"/>
          <p14:tracePt t="9342" x="1214438" y="955675"/>
          <p14:tracePt t="9345" x="1482725" y="955675"/>
          <p14:tracePt t="9371" x="1919288" y="955675"/>
          <p14:tracePt t="9400" x="2089150" y="955675"/>
          <p14:tracePt t="9414" x="2697163" y="955675"/>
          <p14:tracePt t="9442" x="2894013" y="955675"/>
          <p14:tracePt t="9457" x="3071813" y="955675"/>
          <p14:tracePt t="9470" x="3554413" y="938213"/>
          <p14:tracePt t="9500" x="3803650" y="928688"/>
          <p14:tracePt t="9528" x="4170363" y="928688"/>
          <p14:tracePt t="9556" x="4303713" y="928688"/>
          <p14:tracePt t="9571" x="4545013" y="928688"/>
          <p14:tracePt t="9606" x="4759325" y="928688"/>
          <p14:tracePt t="9616" x="5126038" y="946150"/>
          <p14:tracePt t="9642" x="5276850" y="946150"/>
          <p14:tracePt t="9656" x="5384800" y="955675"/>
          <p14:tracePt t="9670" x="6205538" y="1036638"/>
          <p14:tracePt t="9756" x="6303963" y="1044575"/>
          <p14:tracePt t="9771" x="6572250" y="1071563"/>
          <p14:tracePt t="9799" x="6875463" y="1169988"/>
          <p14:tracePt t="9828" x="7161213" y="1330325"/>
          <p14:tracePt t="9871" x="7358063" y="1490663"/>
          <p14:tracePt t="9884" x="7500938" y="1616075"/>
          <p14:tracePt t="9913" x="7939088" y="2062163"/>
          <p14:tracePt t="9999" x="8001000" y="2133600"/>
          <p14:tracePt t="10012" x="8089900" y="2241550"/>
          <p14:tracePt t="10015" x="8143875" y="2446338"/>
          <p14:tracePt t="10070" x="8143875" y="2482850"/>
          <p14:tracePt t="10084" x="8116888" y="2581275"/>
          <p14:tracePt t="10113" x="8099425" y="2616200"/>
          <p14:tracePt t="10127" x="8062913" y="2652713"/>
          <p14:tracePt t="10157" x="7983538" y="2714625"/>
          <p14:tracePt t="10159" x="7581900" y="2928938"/>
          <p14:tracePt t="10212" x="7491413" y="2965450"/>
          <p14:tracePt t="10227" x="7153275" y="3089275"/>
          <p14:tracePt t="10255" x="7018338" y="3160713"/>
          <p14:tracePt t="10270" x="6884988" y="3214688"/>
          <p14:tracePt t="10287" x="6562725" y="3348038"/>
          <p14:tracePt t="10301" x="6446838" y="3411538"/>
          <p14:tracePt t="10327" x="6296025" y="3465513"/>
          <p14:tracePt t="10329" x="5875338" y="3608388"/>
          <p14:tracePt t="10356" x="5232400" y="3751263"/>
          <p14:tracePt t="10413" x="5116513" y="3776663"/>
          <p14:tracePt t="10426" x="4991100" y="3786188"/>
          <p14:tracePt t="10441" x="4786313" y="3786188"/>
          <p14:tracePt t="10456" x="4679950" y="3786188"/>
          <p14:tracePt t="10484" x="4527550" y="3786188"/>
          <p14:tracePt t="10487" x="4491038" y="3786188"/>
          <p14:tracePt t="10499" x="4465638" y="3786188"/>
          <p14:tracePt t="10512" x="4446588" y="3786188"/>
          <p14:tracePt t="10527" x="4438650" y="3786188"/>
          <p14:tracePt t="11014" x="4429125" y="3786188"/>
          <p14:tracePt t="11027" x="4348163" y="3741738"/>
          <p14:tracePt t="11030" x="4054475" y="3616325"/>
          <p14:tracePt t="11055" x="3276600" y="3357563"/>
          <p14:tracePt t="11055" x="0" y="0"/>
        </p14:tracePtLst>
        <p14:tracePtLst>
          <p14:tracePt t="13832" x="633413" y="830263"/>
          <p14:tracePt t="14954" x="652463" y="822325"/>
          <p14:tracePt t="14957" x="839788" y="731838"/>
          <p14:tracePt t="15001" x="901700" y="704850"/>
          <p14:tracePt t="15008" x="1036638" y="652463"/>
          <p14:tracePt t="15051" x="1071563" y="642938"/>
          <p14:tracePt t="15080" x="1116013" y="642938"/>
          <p14:tracePt t="15108" x="1231900" y="660400"/>
          <p14:tracePt t="15152" x="1268413" y="679450"/>
          <p14:tracePt t="15166" x="1285875" y="696913"/>
          <p14:tracePt t="15180" x="1339850" y="768350"/>
          <p14:tracePt t="15180" x="1347788" y="795338"/>
          <p14:tracePt t="15219" x="1384300" y="884238"/>
          <p14:tracePt t="15265" x="1393825" y="901700"/>
          <p14:tracePt t="15279" x="1401763" y="928688"/>
          <p14:tracePt t="15279" x="1411288" y="955675"/>
          <p14:tracePt t="15282" x="1411288" y="973138"/>
          <p14:tracePt t="15293" x="1419225" y="982663"/>
          <p14:tracePt t="15308" x="1428750" y="990600"/>
          <p14:tracePt t="15633" x="1446213" y="990600"/>
          <p14:tracePt t="15636" x="1473200" y="982663"/>
          <p14:tracePt t="15651" x="1517650" y="946150"/>
          <p14:tracePt t="15665" x="1598613" y="884238"/>
          <p14:tracePt t="15679" x="1670050" y="857250"/>
          <p14:tracePt t="15693" x="1731963" y="812800"/>
          <p14:tracePt t="15708" x="1847850" y="768350"/>
          <p14:tracePt t="15722" x="2108200" y="723900"/>
          <p14:tracePt t="15780" x="2143125" y="723900"/>
          <p14:tracePt t="15793" x="2170113" y="723900"/>
          <p14:tracePt t="15807" x="2224088" y="723900"/>
          <p14:tracePt t="15822" x="2251075" y="723900"/>
          <p14:tracePt t="15835" x="2259013" y="731838"/>
          <p14:tracePt t="15851" x="2276475" y="731838"/>
          <p14:tracePt t="15865" x="2312988" y="758825"/>
          <p14:tracePt t="15879" x="2330450" y="758825"/>
          <p14:tracePt t="15907" x="2357438" y="785813"/>
          <p14:tracePt t="15911" x="2374900" y="795338"/>
          <p14:tracePt t="15921" x="2374900" y="803275"/>
          <p14:tracePt t="15936" x="2384425" y="812800"/>
          <p14:tracePt t="16422" x="2401888" y="812800"/>
          <p14:tracePt t="16435" x="2446338" y="795338"/>
          <p14:tracePt t="16437" x="2500313" y="768350"/>
          <p14:tracePt t="16450" x="2562225" y="741363"/>
          <p14:tracePt t="16464" x="2643188" y="723900"/>
          <p14:tracePt t="16478" x="2795588" y="660400"/>
          <p14:tracePt t="16493" x="2867025" y="642938"/>
          <p14:tracePt t="16506" x="2919413" y="642938"/>
          <p14:tracePt t="16521" x="2982913" y="633413"/>
          <p14:tracePt t="16536" x="3000375" y="633413"/>
          <p14:tracePt t="16549" x="3027363" y="633413"/>
          <p14:tracePt t="16578" x="3044825" y="633413"/>
          <p14:tracePt t="16581" x="3062288" y="642938"/>
          <p14:tracePt t="16592" x="3081338" y="652463"/>
          <p14:tracePt t="16607" x="3098800" y="669925"/>
          <p14:tracePt t="16607" x="3125788" y="687388"/>
          <p14:tracePt t="16622" x="3143250" y="704850"/>
          <p14:tracePt t="16635" x="3160713" y="714375"/>
          <p14:tracePt t="16649" x="3170238" y="731838"/>
          <p14:tracePt t="16664" x="3197225" y="768350"/>
          <p14:tracePt t="16678" x="3214688" y="785813"/>
          <p14:tracePt t="16693" x="3214688" y="803275"/>
          <p14:tracePt t="16707" x="3224213" y="812800"/>
          <p14:tracePt t="16735" x="3224213" y="822325"/>
          <p14:tracePt t="16750" x="3224213" y="830263"/>
          <p14:tracePt t="17203" x="3241675" y="830263"/>
          <p14:tracePt t="17206" x="3375025" y="830263"/>
          <p14:tracePt t="17227" x="3670300" y="830263"/>
          <p14:tracePt t="17263" x="3741738" y="830263"/>
          <p14:tracePt t="17277" x="3857625" y="830263"/>
          <p14:tracePt t="17292" x="3990975" y="830263"/>
          <p14:tracePt t="17306" x="4027488" y="830263"/>
          <p14:tracePt t="17320" x="4081463" y="830263"/>
          <p14:tracePt t="17370" x="4089400" y="830263"/>
          <p14:tracePt t="17764" x="4098925" y="839788"/>
          <p14:tracePt t="17777" x="4116388" y="839788"/>
          <p14:tracePt t="17780" x="4160838" y="857250"/>
          <p14:tracePt t="17792" x="4214813" y="866775"/>
          <p14:tracePt t="17805" x="4340225" y="884238"/>
          <p14:tracePt t="17820" x="4456113" y="884238"/>
          <p14:tracePt t="17834" x="4572000" y="884238"/>
          <p14:tracePt t="17848" x="4679950" y="884238"/>
          <p14:tracePt t="17863" x="4848225" y="884238"/>
          <p14:tracePt t="17891" x="4929188" y="884238"/>
          <p14:tracePt t="17905" x="5045075" y="884238"/>
          <p14:tracePt t="17908" x="5072063" y="884238"/>
          <p14:tracePt t="17919" x="5089525" y="893763"/>
          <p14:tracePt t="18301" x="5089525" y="901700"/>
          <p14:tracePt t="18304" x="5126038" y="911225"/>
          <p14:tracePt t="18323" x="5411788" y="928688"/>
          <p14:tracePt t="18376" x="5510213" y="928688"/>
          <p14:tracePt t="18390" x="5688013" y="919163"/>
          <p14:tracePt t="18405" x="5768975" y="919163"/>
          <p14:tracePt t="18418" x="5803900" y="919163"/>
          <p14:tracePt t="18421" x="5822950" y="919163"/>
          <p14:tracePt t="18780" x="5848350" y="919163"/>
          <p14:tracePt t="18793" x="5902325" y="919163"/>
          <p14:tracePt t="18796" x="5983288" y="919163"/>
          <p14:tracePt t="18804" x="6054725" y="919163"/>
          <p14:tracePt t="18819" x="6126163" y="901700"/>
          <p14:tracePt t="18833" x="6215063" y="901700"/>
          <p14:tracePt t="18847" x="6402388" y="874713"/>
          <p14:tracePt t="18861" x="6446838" y="866775"/>
          <p14:tracePt t="18889" x="6491288" y="857250"/>
          <p14:tracePt t="18904" x="6518275" y="847725"/>
          <p14:tracePt t="19186" x="6537325" y="847725"/>
          <p14:tracePt t="19204" x="6653213" y="847725"/>
          <p14:tracePt t="19218" x="6742113" y="847725"/>
          <p14:tracePt t="19232" x="6823075" y="847725"/>
          <p14:tracePt t="19235" x="6929438" y="839788"/>
          <p14:tracePt t="19247" x="7045325" y="822325"/>
          <p14:tracePt t="19260" x="7269163" y="785813"/>
          <p14:tracePt t="19276" x="7367588" y="768350"/>
          <p14:tracePt t="19290" x="7439025" y="758825"/>
          <p14:tracePt t="19304" x="7562850" y="750888"/>
          <p14:tracePt t="19318" x="7599363" y="750888"/>
          <p14:tracePt t="19333" x="7643813" y="750888"/>
          <p14:tracePt t="19702" x="7653338" y="750888"/>
          <p14:tracePt t="19705" x="7688263" y="750888"/>
          <p14:tracePt t="19723" x="7840663" y="758825"/>
          <p14:tracePt t="19747" x="8037513" y="758825"/>
          <p14:tracePt t="19762" x="8170863" y="758825"/>
          <p14:tracePt t="19775" x="8286750" y="758825"/>
          <p14:tracePt t="19790" x="8474075" y="758825"/>
          <p14:tracePt t="19803" x="8501063" y="758825"/>
          <p14:tracePt t="20974" x="0" y="0"/>
        </p14:tracePtLst>
        <p14:tracePtLst>
          <p14:tracePt t="41025" x="581025" y="911225"/>
          <p14:tracePt t="41328" x="581025" y="901700"/>
          <p14:tracePt t="41336" x="1108075" y="857250"/>
          <p14:tracePt t="41394" x="1704975" y="839788"/>
          <p14:tracePt t="41452" x="2125663" y="839788"/>
          <p14:tracePt t="41495" x="2652713" y="822325"/>
          <p14:tracePt t="41566" x="2786063" y="812800"/>
          <p14:tracePt t="41581" x="2946400" y="803275"/>
          <p14:tracePt t="41624" x="3160713" y="803275"/>
          <p14:tracePt t="41624" x="3205163" y="803275"/>
          <p14:tracePt t="41693" x="3348038" y="803275"/>
          <p14:tracePt t="41722" x="4660900" y="812800"/>
          <p14:tracePt t="41866" x="4983163" y="847725"/>
          <p14:tracePt t="41894" x="6402388" y="1054100"/>
          <p14:tracePt t="42037" x="6527800" y="1071563"/>
          <p14:tracePt t="42051" x="6965950" y="1116013"/>
          <p14:tracePt t="42094" x="7724775" y="1152525"/>
          <p14:tracePt t="42180" x="7858125" y="1143000"/>
          <p14:tracePt t="42265" x="7867650" y="1143000"/>
          <p14:tracePt t="42279" x="7875588" y="1143000"/>
          <p14:tracePt t="42281" x="8037513" y="1125538"/>
          <p14:tracePt t="42336" x="8062913" y="1125538"/>
          <p14:tracePt t="42351" x="8108950" y="1108075"/>
          <p14:tracePt t="42367" x="8134350" y="1098550"/>
          <p14:tracePt t="42403" x="8180388" y="1089025"/>
          <p14:tracePt t="42464" x="8205788" y="1071563"/>
          <p14:tracePt t="42507" x="8215313" y="1071563"/>
          <p14:tracePt t="42522" x="8242300" y="1054100"/>
          <p14:tracePt t="42636" x="8286750" y="1036638"/>
          <p14:tracePt t="42651" x="8394700" y="982663"/>
          <p14:tracePt t="44662" x="0" y="0"/>
        </p14:tracePtLst>
        <p14:tracePtLst>
          <p14:tracePt t="50196" x="571500" y="938213"/>
          <p14:tracePt t="50264" x="571500" y="928688"/>
          <p14:tracePt t="51781" x="0" y="0"/>
        </p14:tracePtLst>
        <p14:tracePtLst>
          <p14:tracePt t="52116" x="571500" y="1322388"/>
          <p14:tracePt t="52203" x="571500" y="1339850"/>
          <p14:tracePt t="52213" x="571500" y="1357313"/>
          <p14:tracePt t="52216" x="571500" y="1393825"/>
          <p14:tracePt t="52225" x="571500" y="1419225"/>
          <p14:tracePt t="52240" x="581025" y="1465263"/>
          <p14:tracePt t="52253" x="581025" y="1536700"/>
          <p14:tracePt t="52282" x="581025" y="1589088"/>
          <p14:tracePt t="52296" x="581025" y="1625600"/>
          <p14:tracePt t="52311" x="581025" y="1714500"/>
          <p14:tracePt t="52313" x="581025" y="1751013"/>
          <p14:tracePt t="52325" x="581025" y="1785938"/>
          <p14:tracePt t="52339" x="581025" y="1822450"/>
          <p14:tracePt t="52354" x="581025" y="1938338"/>
          <p14:tracePt t="52368" x="581025" y="1982788"/>
          <p14:tracePt t="52382" x="581025" y="2054225"/>
          <p14:tracePt t="52397" x="581025" y="2116138"/>
          <p14:tracePt t="52411" x="581025" y="2251075"/>
          <p14:tracePt t="52425" x="581025" y="2339975"/>
          <p14:tracePt t="52454" x="581025" y="2517775"/>
          <p14:tracePt t="52457" x="581025" y="2616200"/>
          <p14:tracePt t="52468" x="581025" y="2714625"/>
          <p14:tracePt t="52482" x="581025" y="2813050"/>
          <p14:tracePt t="52497" x="581025" y="3009900"/>
          <p14:tracePt t="52511" x="581025" y="3125788"/>
          <p14:tracePt t="52525" x="581025" y="3241675"/>
          <p14:tracePt t="52540" x="581025" y="3348038"/>
          <p14:tracePt t="52553" x="581025" y="3554413"/>
          <p14:tracePt t="52568" x="581025" y="3652838"/>
          <p14:tracePt t="52582" x="581025" y="3751263"/>
          <p14:tracePt t="52611" x="581025" y="3965575"/>
          <p14:tracePt t="52625" x="581025" y="4071938"/>
          <p14:tracePt t="52639" x="581025" y="4276725"/>
          <p14:tracePt t="52641" x="581025" y="4367213"/>
          <p14:tracePt t="52653" x="581025" y="4465638"/>
          <p14:tracePt t="52668" x="581025" y="4545013"/>
          <p14:tracePt t="52682" x="581025" y="4608513"/>
          <p14:tracePt t="52696" x="581025" y="4724400"/>
          <p14:tracePt t="52710" x="581025" y="4768850"/>
          <p14:tracePt t="52724" x="581025" y="4830763"/>
          <p14:tracePt t="52739" x="581025" y="4946650"/>
          <p14:tracePt t="52753" x="581025" y="5000625"/>
          <p14:tracePt t="52782" x="581025" y="5153025"/>
          <p14:tracePt t="52795" x="581025" y="5224463"/>
          <p14:tracePt t="52798" x="581025" y="5348288"/>
          <p14:tracePt t="52825" x="581025" y="5411788"/>
          <p14:tracePt t="52839" x="581025" y="5510213"/>
          <p14:tracePt t="52853" x="581025" y="5572125"/>
          <p14:tracePt t="52868" x="581025" y="5616575"/>
          <p14:tracePt t="52881" x="581025" y="5715000"/>
          <p14:tracePt t="52896" x="581025" y="5795963"/>
          <p14:tracePt t="52926" x="581025" y="5848350"/>
          <p14:tracePt t="52953" x="581025" y="5894388"/>
          <p14:tracePt t="52967" x="581025" y="5938838"/>
          <p14:tracePt t="52981" x="581025" y="5991225"/>
          <p14:tracePt t="52985" x="581025" y="6027738"/>
          <p14:tracePt t="52996" x="581025" y="6054725"/>
          <p14:tracePt t="53010" x="581025" y="6089650"/>
          <p14:tracePt t="53024" x="581025" y="6134100"/>
          <p14:tracePt t="53039" x="581025" y="6153150"/>
          <p14:tracePt t="53053" x="581025" y="6180138"/>
          <p14:tracePt t="53067" x="581025" y="6197600"/>
          <p14:tracePt t="55983" x="571500" y="6188075"/>
          <p14:tracePt t="56000" x="0" y="0"/>
        </p14:tracePtLst>
        <p14:tracePtLst>
          <p14:tracePt t="57107" x="527050" y="2197100"/>
          <p14:tracePt t="57202" x="527050" y="2205038"/>
          <p14:tracePt t="57219" x="527050" y="2224088"/>
          <p14:tracePt t="57234" x="536575" y="2286000"/>
          <p14:tracePt t="57249" x="536575" y="2322513"/>
          <p14:tracePt t="57251" x="544513" y="2357438"/>
          <p14:tracePt t="57262" x="544513" y="2401888"/>
          <p14:tracePt t="57277" x="544513" y="2455863"/>
          <p14:tracePt t="57292" x="554038" y="2554288"/>
          <p14:tracePt t="57305" x="554038" y="2598738"/>
          <p14:tracePt t="57320" x="554038" y="2625725"/>
          <p14:tracePt t="57334" x="554038" y="2687638"/>
          <p14:tracePt t="57348" x="561975" y="2714625"/>
          <p14:tracePt t="57363" x="561975" y="2751138"/>
          <p14:tracePt t="57391" x="561975" y="2795588"/>
          <p14:tracePt t="57405" x="561975" y="2830513"/>
          <p14:tracePt t="57419" x="561975" y="2884488"/>
          <p14:tracePt t="57422" x="561975" y="2938463"/>
          <p14:tracePt t="57434" x="561975" y="3044825"/>
          <p14:tracePt t="57449" x="561975" y="3098800"/>
          <p14:tracePt t="57462" x="561975" y="3179763"/>
          <p14:tracePt t="57477" x="561975" y="3340100"/>
          <p14:tracePt t="57491" x="561975" y="3438525"/>
          <p14:tracePt t="57506" x="561975" y="3544888"/>
          <p14:tracePt t="57506" x="561975" y="3643313"/>
          <p14:tracePt t="57527" x="561975" y="3983038"/>
          <p14:tracePt t="57562" x="561975" y="4089400"/>
          <p14:tracePt t="57577" x="561975" y="4303713"/>
          <p14:tracePt t="57590" x="561975" y="4402138"/>
          <p14:tracePt t="57605" x="561975" y="4510088"/>
          <p14:tracePt t="57620" x="561975" y="4687888"/>
          <p14:tracePt t="57634" x="561975" y="4759325"/>
          <p14:tracePt t="57648" x="561975" y="4840288"/>
          <p14:tracePt t="57663" x="561975" y="5072063"/>
          <p14:tracePt t="57691" x="561975" y="5153025"/>
          <p14:tracePt t="57719" x="561975" y="5268913"/>
          <p14:tracePt t="57722" x="561975" y="5330825"/>
          <p14:tracePt t="57734" x="561975" y="5446713"/>
          <p14:tracePt t="57762" x="561975" y="5510213"/>
          <p14:tracePt t="57776" x="561975" y="5537200"/>
          <p14:tracePt t="57776" x="561975" y="5562600"/>
          <p14:tracePt t="57800" x="561975" y="5643563"/>
          <p14:tracePt t="57835" x="561975" y="5661025"/>
          <p14:tracePt t="57848" x="561975" y="5688013"/>
          <p14:tracePt t="57862" x="561975" y="5741988"/>
          <p14:tracePt t="57890" x="561975" y="5751513"/>
          <p14:tracePt t="57905" x="561975" y="5776913"/>
          <p14:tracePt t="57907" x="561975" y="5830888"/>
          <p14:tracePt t="57919" x="561975" y="5946775"/>
          <p14:tracePt t="57934" x="561975" y="6018213"/>
          <p14:tracePt t="57948" x="561975" y="6089650"/>
          <p14:tracePt t="57962" x="561975" y="6205538"/>
          <p14:tracePt t="57976" x="561975" y="6269038"/>
          <p14:tracePt t="57991" x="561975" y="6330950"/>
          <p14:tracePt t="58005" x="561975" y="6438900"/>
          <p14:tracePt t="58047" x="561975" y="6465888"/>
          <p14:tracePt t="58062" x="561975" y="6473825"/>
          <p14:tracePt t="59219" x="561975" y="6465888"/>
          <p14:tracePt t="59231" x="588963" y="6330950"/>
          <p14:tracePt t="59246" x="608013" y="6205538"/>
          <p14:tracePt t="59260" x="679450" y="5857875"/>
          <p14:tracePt t="59275" x="723900" y="5545138"/>
          <p14:tracePt t="59289" x="776288" y="5205413"/>
          <p14:tracePt t="59303" x="839788" y="4840288"/>
          <p14:tracePt t="59318" x="938213" y="4071938"/>
          <p14:tracePt t="59332" x="955675" y="3679825"/>
          <p14:tracePt t="59360" x="990600" y="3224213"/>
          <p14:tracePt t="59375" x="1027113" y="2446338"/>
          <p14:tracePt t="59389" x="1044575" y="2143125"/>
          <p14:tracePt t="59391" x="1044575" y="1893888"/>
          <p14:tracePt t="59404" x="1054100" y="1490663"/>
          <p14:tracePt t="59431" x="1054100" y="1455738"/>
          <p14:tracePt t="59446" x="1054100" y="1446213"/>
          <p14:tracePt t="59547" x="1054100" y="1465263"/>
          <p14:tracePt t="59560" x="1044575" y="1517650"/>
          <p14:tracePt t="59562" x="1027113" y="1616075"/>
          <p14:tracePt t="59575" x="1017588" y="1731963"/>
          <p14:tracePt t="59588" x="990600" y="1884363"/>
          <p14:tracePt t="59603" x="938213" y="2330450"/>
          <p14:tracePt t="59618" x="919163" y="2608263"/>
          <p14:tracePt t="59631" x="911225" y="2884488"/>
          <p14:tracePt t="59646" x="830263" y="3536950"/>
          <p14:tracePt t="59660" x="785813" y="4017963"/>
          <p14:tracePt t="59703" x="785813" y="4276725"/>
          <p14:tracePt t="59717" x="785813" y="4357688"/>
          <p14:tracePt t="59732" x="776288" y="4375150"/>
          <p14:tracePt t="59753" x="776288" y="4367213"/>
          <p14:tracePt t="59775" x="776288" y="4224338"/>
          <p14:tracePt t="59789" x="776288" y="4116388"/>
          <p14:tracePt t="59803" x="776288" y="3990975"/>
          <p14:tracePt t="59817" x="776288" y="3875088"/>
          <p14:tracePt t="59832" x="776288" y="3589338"/>
          <p14:tracePt t="59860" x="776288" y="3411538"/>
          <p14:tracePt t="59874" x="768350" y="3098800"/>
          <p14:tracePt t="59888" x="768350" y="2955925"/>
          <p14:tracePt t="59890" x="768350" y="2840038"/>
          <p14:tracePt t="59903" x="768350" y="2741613"/>
          <p14:tracePt t="59917" x="768350" y="2562225"/>
          <p14:tracePt t="59931" x="768350" y="2490788"/>
          <p14:tracePt t="59946" x="768350" y="2455863"/>
          <p14:tracePt t="59960" x="768350" y="2428875"/>
          <p14:tracePt t="59974" x="768350" y="2401888"/>
          <p14:tracePt t="60064" x="768350" y="2544763"/>
          <p14:tracePt t="60091" x="768350" y="2670175"/>
          <p14:tracePt t="60093" x="768350" y="2786063"/>
          <p14:tracePt t="60102" x="768350" y="2955925"/>
          <p14:tracePt t="60117" x="768350" y="3125788"/>
          <p14:tracePt t="60131" x="768350" y="3482975"/>
          <p14:tracePt t="60146" x="768350" y="3705225"/>
          <p14:tracePt t="60160" x="768350" y="3902075"/>
          <p14:tracePt t="60188" x="768350" y="4276725"/>
          <p14:tracePt t="60203" x="768350" y="4429125"/>
          <p14:tracePt t="60216" x="768350" y="4581525"/>
          <p14:tracePt t="60218" x="768350" y="4687888"/>
          <p14:tracePt t="60231" x="768350" y="4776788"/>
          <p14:tracePt t="60246" x="768350" y="4795838"/>
          <p14:tracePt t="60466" x="768350" y="4830763"/>
          <p14:tracePt t="60470" x="768350" y="4946650"/>
          <p14:tracePt t="60488" x="768350" y="5045075"/>
          <p14:tracePt t="60501" x="768350" y="5143500"/>
          <p14:tracePt t="60516" x="768350" y="5214938"/>
          <p14:tracePt t="60531" x="768350" y="5394325"/>
          <p14:tracePt t="60544" x="768350" y="5465763"/>
          <p14:tracePt t="60560" x="768350" y="5537200"/>
          <p14:tracePt t="60574" x="768350" y="5670550"/>
          <p14:tracePt t="60587" x="768350" y="5705475"/>
          <p14:tracePt t="60602" x="768350" y="5751513"/>
          <p14:tracePt t="60617" x="768350" y="5768975"/>
          <p14:tracePt t="60630" x="768350" y="5776913"/>
          <p14:tracePt t="61071" x="768350" y="5759450"/>
          <p14:tracePt t="61075" x="768350" y="5732463"/>
          <p14:tracePt t="61075" x="0" y="0"/>
        </p14:tracePtLst>
        <p14:tracePtLst>
          <p14:tracePt t="61968" x="3956050" y="1455738"/>
          <p14:tracePt t="62057" x="3956050" y="1465263"/>
          <p14:tracePt t="62059" x="3956050" y="1490663"/>
          <p14:tracePt t="62072" x="3956050" y="1517650"/>
          <p14:tracePt t="62086" x="3965575" y="1554163"/>
          <p14:tracePt t="62100" x="3965575" y="1652588"/>
          <p14:tracePt t="62115" x="3965575" y="1697038"/>
          <p14:tracePt t="62132" x="3983038" y="1893888"/>
          <p14:tracePt t="62171" x="3983038" y="1955800"/>
          <p14:tracePt t="62186" x="3990975" y="2071688"/>
          <p14:tracePt t="62200" x="3990975" y="2116138"/>
          <p14:tracePt t="62214" x="3990975" y="2187575"/>
          <p14:tracePt t="62229" x="3990975" y="2251075"/>
          <p14:tracePt t="62243" x="3990975" y="2384425"/>
          <p14:tracePt t="62258" x="3990975" y="2473325"/>
          <p14:tracePt t="62271" x="3990975" y="2544763"/>
          <p14:tracePt t="62286" x="3990975" y="2732088"/>
          <p14:tracePt t="62300" x="3990975" y="2840038"/>
          <p14:tracePt t="62314" x="3990975" y="2946400"/>
          <p14:tracePt t="62329" x="3990975" y="3071813"/>
          <p14:tracePt t="62342" x="3973513" y="3286125"/>
          <p14:tracePt t="62357" x="3973513" y="3394075"/>
          <p14:tracePt t="62372" x="3973513" y="3490913"/>
          <p14:tracePt t="62386" x="3973513" y="3660775"/>
          <p14:tracePt t="62400" x="3973513" y="3776663"/>
          <p14:tracePt t="62415" x="3973513" y="3884613"/>
          <p14:tracePt t="62428" x="3973513" y="4062413"/>
          <p14:tracePt t="62443" x="3973513" y="4152900"/>
          <p14:tracePt t="62457" x="3973513" y="4224338"/>
          <p14:tracePt t="62471" x="3973513" y="4313238"/>
          <p14:tracePt t="62500" x="3973513" y="4456113"/>
          <p14:tracePt t="62514" x="3973513" y="4518025"/>
          <p14:tracePt t="62516" x="3973513" y="4581525"/>
          <p14:tracePt t="62529" x="3973513" y="4724400"/>
          <p14:tracePt t="62543" x="3973513" y="4813300"/>
          <p14:tracePt t="62557" x="3973513" y="4884738"/>
          <p14:tracePt t="62571" x="3973513" y="5045075"/>
          <p14:tracePt t="62585" x="3973513" y="5143500"/>
          <p14:tracePt t="62600" x="3973513" y="5224463"/>
          <p14:tracePt t="62614" x="3973513" y="5313363"/>
          <p14:tracePt t="62628" x="3973513" y="5483225"/>
          <p14:tracePt t="62642" x="3973513" y="5830888"/>
          <p14:tracePt t="62686" x="3973513" y="5911850"/>
          <p14:tracePt t="62700" x="3973513" y="5991225"/>
          <p14:tracePt t="62714" x="3973513" y="6180138"/>
          <p14:tracePt t="62728" x="3973513" y="6232525"/>
          <p14:tracePt t="62743" x="3973513" y="6348413"/>
          <p14:tracePt t="62771" x="3973513" y="6419850"/>
          <p14:tracePt t="62786" x="3973513" y="6446838"/>
          <p14:tracePt t="62799" x="3973513" y="6473825"/>
          <p14:tracePt t="62828" x="3973513" y="6500813"/>
          <p14:tracePt t="62842" x="3973513" y="6510338"/>
          <p14:tracePt t="63867" x="3965575" y="6510338"/>
          <p14:tracePt t="63870" x="0" y="0"/>
        </p14:tracePtLst>
        <p14:tracePtLst>
          <p14:tracePt t="80796" x="482600" y="1571625"/>
          <p14:tracePt t="80980" x="509588" y="1571625"/>
          <p14:tracePt t="80983" x="544513" y="1571625"/>
          <p14:tracePt t="80995" x="669925" y="1581150"/>
          <p14:tracePt t="81012" x="830263" y="1581150"/>
          <p14:tracePt t="81036" x="901700" y="1589088"/>
          <p14:tracePt t="81050" x="965200" y="1589088"/>
          <p14:tracePt t="81064" x="1116013" y="1616075"/>
          <p14:tracePt t="81079" x="1204913" y="1625600"/>
          <p14:tracePt t="81093" x="1276350" y="1643063"/>
          <p14:tracePt t="81107" x="1438275" y="1660525"/>
          <p14:tracePt t="81122" x="1500188" y="1679575"/>
          <p14:tracePt t="81136" x="1562100" y="1679575"/>
          <p14:tracePt t="81150" x="1643063" y="1704975"/>
          <p14:tracePt t="81165" x="1795463" y="1731963"/>
          <p14:tracePt t="81178" x="1857375" y="1741488"/>
          <p14:tracePt t="81194" x="1919288" y="1751013"/>
          <p14:tracePt t="81208" x="2054225" y="1768475"/>
          <p14:tracePt t="81221" x="2116138" y="1768475"/>
          <p14:tracePt t="81250" x="2187575" y="1776413"/>
          <p14:tracePt t="81264" x="2330450" y="1795463"/>
          <p14:tracePt t="81279" x="2393950" y="1795463"/>
          <p14:tracePt t="81281" x="2438400" y="1803400"/>
          <p14:tracePt t="81292" x="2517775" y="1803400"/>
          <p14:tracePt t="81307" x="2652713" y="1822450"/>
          <p14:tracePt t="81322" x="2724150" y="1830388"/>
          <p14:tracePt t="81336" x="2813050" y="1839913"/>
          <p14:tracePt t="81350" x="2946400" y="1839913"/>
          <p14:tracePt t="81364" x="3036888" y="1847850"/>
          <p14:tracePt t="81378" x="3133725" y="1847850"/>
          <p14:tracePt t="81393" x="3340100" y="1866900"/>
          <p14:tracePt t="81407" x="3411538" y="1874838"/>
          <p14:tracePt t="81421" x="3527425" y="1893888"/>
          <p14:tracePt t="81435" x="3633788" y="1911350"/>
          <p14:tracePt t="81450" x="3875088" y="1928813"/>
          <p14:tracePt t="81464" x="4010025" y="1938338"/>
          <p14:tracePt t="81478" x="4133850" y="1946275"/>
          <p14:tracePt t="81493" x="4367213" y="1955800"/>
          <p14:tracePt t="81506" x="4500563" y="1955800"/>
          <p14:tracePt t="81521" x="4608513" y="1955800"/>
          <p14:tracePt t="81536" x="4813300" y="1973263"/>
          <p14:tracePt t="81550" x="4919663" y="1982788"/>
          <p14:tracePt t="81579" x="5018088" y="1982788"/>
          <p14:tracePt t="81592" x="5214938" y="1990725"/>
          <p14:tracePt t="81607" x="5313363" y="1990725"/>
          <p14:tracePt t="81609" x="5411788" y="1990725"/>
          <p14:tracePt t="81622" x="5510213" y="1990725"/>
          <p14:tracePt t="81635" x="5688013" y="1990725"/>
          <p14:tracePt t="81650" x="5786438" y="1990725"/>
          <p14:tracePt t="81664" x="5884863" y="1990725"/>
          <p14:tracePt t="81678" x="5983288" y="1990725"/>
          <p14:tracePt t="81693" x="6197600" y="1990725"/>
          <p14:tracePt t="81707" x="6296025" y="1982788"/>
          <p14:tracePt t="81721" x="6394450" y="1982788"/>
          <p14:tracePt t="81750" x="6616700" y="1965325"/>
          <p14:tracePt t="81763" x="6715125" y="1955800"/>
          <p14:tracePt t="81778" x="6823075" y="1946275"/>
          <p14:tracePt t="81781" x="7000875" y="1919288"/>
          <p14:tracePt t="81792" x="7072313" y="1911350"/>
          <p14:tracePt t="81806" x="7143750" y="1901825"/>
          <p14:tracePt t="81822" x="7331075" y="1874838"/>
          <p14:tracePt t="81850" x="7412038" y="1866900"/>
          <p14:tracePt t="81864" x="7473950" y="1866900"/>
          <p14:tracePt t="81877" x="7589838" y="1839913"/>
          <p14:tracePt t="81893" x="7661275" y="1830388"/>
          <p14:tracePt t="81920" x="7724775" y="1822450"/>
          <p14:tracePt t="81935" x="7858125" y="1803400"/>
          <p14:tracePt t="81949" x="7929563" y="1785938"/>
          <p14:tracePt t="81952" x="7991475" y="1776413"/>
          <p14:tracePt t="81963" x="8054975" y="1758950"/>
          <p14:tracePt t="81978" x="8143875" y="1731963"/>
          <p14:tracePt t="81993" x="8188325" y="1724025"/>
          <p14:tracePt t="82006" x="8224838" y="1714500"/>
          <p14:tracePt t="82021" x="8277225" y="1704975"/>
          <p14:tracePt t="82039" x="8348663" y="1687513"/>
          <p14:tracePt t="82078" x="8367713" y="1679575"/>
          <p14:tracePt t="82092" x="8375650" y="1679575"/>
          <p14:tracePt t="82106" x="8394700" y="1679575"/>
          <p14:tracePt t="82106" x="8402638" y="1679575"/>
          <p14:tracePt t="82705" x="0" y="0"/>
        </p14:tracePtLst>
        <p14:tracePtLst>
          <p14:tracePt t="85341" x="536575" y="1517650"/>
          <p14:tracePt t="85345" x="642938" y="1517650"/>
          <p14:tracePt t="85375" x="2027238" y="1509713"/>
          <p14:tracePt t="85503" x="3170238" y="1509713"/>
          <p14:tracePt t="85575" x="3509963" y="1509713"/>
          <p14:tracePt t="85603" x="4867275" y="1500188"/>
          <p14:tracePt t="85703" x="4991100" y="1500188"/>
          <p14:tracePt t="85706" x="6242050" y="1490663"/>
          <p14:tracePt t="85803" x="6831013" y="1490663"/>
          <p14:tracePt t="85874" x="6902450" y="1490663"/>
          <p14:tracePt t="85876" x="7412038" y="1482725"/>
          <p14:tracePt t="85946" x="7724775" y="1473200"/>
          <p14:tracePt t="85988" x="8045450" y="1473200"/>
          <p14:tracePt t="86031" x="8286750" y="1473200"/>
          <p14:tracePt t="86059" x="8348663" y="1473200"/>
          <p14:tracePt t="86074" x="8555038" y="1473200"/>
          <p14:tracePt t="86102" x="8661400" y="1473200"/>
          <p14:tracePt t="86160" x="8670925" y="1473200"/>
          <p14:tracePt t="87765" x="0" y="0"/>
        </p14:tracePtLst>
        <p14:tracePtLst>
          <p14:tracePt t="89306" x="1517650" y="2286000"/>
          <p14:tracePt t="89386" x="1527175" y="2286000"/>
          <p14:tracePt t="89389" x="1581150" y="2295525"/>
          <p14:tracePt t="89398" x="1633538" y="2303463"/>
          <p14:tracePt t="89413" x="2312988" y="2374900"/>
          <p14:tracePt t="89499" x="2714625" y="2438400"/>
          <p14:tracePt t="89542" x="2830513" y="2455863"/>
          <p14:tracePt t="89556" x="3017838" y="2482850"/>
          <p14:tracePt t="89584" x="3160713" y="2509838"/>
          <p14:tracePt t="89598" x="3241675" y="2527300"/>
          <p14:tracePt t="89613" x="3732213" y="2571750"/>
          <p14:tracePt t="89684" x="3848100" y="2581275"/>
          <p14:tracePt t="89713" x="5241925" y="2608263"/>
          <p14:tracePt t="89713" x="5322888" y="2608263"/>
          <p14:tracePt t="89969" x="5537200" y="2608263"/>
          <p14:tracePt t="90012" x="5608638" y="2608263"/>
          <p14:tracePt t="90026" x="5759450" y="2608263"/>
          <p14:tracePt t="90041" x="5840413" y="2608263"/>
          <p14:tracePt t="90055" x="6010275" y="2608263"/>
          <p14:tracePt t="90069" x="6089650" y="2608263"/>
          <p14:tracePt t="90084" x="6170613" y="2608263"/>
          <p14:tracePt t="90098" x="6323013" y="2608263"/>
          <p14:tracePt t="90113" x="6402388" y="2608263"/>
          <p14:tracePt t="90140" x="6491288" y="2608263"/>
          <p14:tracePt t="90155" x="6634163" y="2608263"/>
          <p14:tracePt t="90158" x="6724650" y="2608263"/>
          <p14:tracePt t="90169" x="6796088" y="2608263"/>
          <p14:tracePt t="90183" x="6884988" y="2608263"/>
          <p14:tracePt t="90199" x="7018338" y="2608263"/>
          <p14:tracePt t="90211" x="7089775" y="2608263"/>
          <p14:tracePt t="90226" x="7170738" y="2608263"/>
          <p14:tracePt t="90241" x="7251700" y="2608263"/>
          <p14:tracePt t="90254" x="7385050" y="2608263"/>
          <p14:tracePt t="90269" x="7456488" y="2608263"/>
          <p14:tracePt t="90283" x="7518400" y="2608263"/>
          <p14:tracePt t="90312" x="7653338" y="2608263"/>
          <p14:tracePt t="90327" x="7705725" y="2608263"/>
          <p14:tracePt t="90340" x="7751763" y="2608263"/>
          <p14:tracePt t="90342" x="7813675" y="2608263"/>
          <p14:tracePt t="90354" x="7929563" y="2598738"/>
          <p14:tracePt t="90369" x="7966075" y="2598738"/>
          <p14:tracePt t="90383" x="8143875" y="2589213"/>
          <p14:tracePt t="90440" x="8197850" y="2581275"/>
          <p14:tracePt t="90455" x="8224838" y="2571750"/>
          <p14:tracePt t="90468" x="8251825" y="2562225"/>
          <p14:tracePt t="90483" x="8277225" y="2562225"/>
          <p14:tracePt t="90498" x="8296275" y="2562225"/>
          <p14:tracePt t="90511" x="8313738" y="2562225"/>
          <p14:tracePt t="90526" x="8323263" y="2562225"/>
          <p14:tracePt t="90540" x="8348663" y="2562225"/>
          <p14:tracePt t="90554" x="8367713" y="2554288"/>
          <p14:tracePt t="90587" x="8385175" y="2554288"/>
          <p14:tracePt t="90590" x="8394700" y="2554288"/>
          <p14:tracePt t="90597" x="8412163" y="2554288"/>
          <p14:tracePt t="90612" x="8420100" y="2554288"/>
          <p14:tracePt t="90626" x="8466138" y="2544763"/>
          <p14:tracePt t="90654" x="8474075" y="2544763"/>
          <p14:tracePt t="90657" x="8491538" y="2544763"/>
          <p14:tracePt t="90669" x="8518525" y="2544763"/>
          <p14:tracePt t="90682" x="8555038" y="2544763"/>
          <p14:tracePt t="90697" x="8562975" y="2536825"/>
          <p14:tracePt t="90711" x="8572500" y="2536825"/>
          <p14:tracePt t="91036" x="0" y="0"/>
        </p14:tracePtLst>
        <p14:tracePtLst>
          <p14:tracePt t="92140" x="679450" y="3232150"/>
          <p14:tracePt t="92195" x="696913" y="3232150"/>
          <p14:tracePt t="92202" x="2125663" y="3224213"/>
          <p14:tracePt t="92367" x="2197100" y="3224213"/>
          <p14:tracePt t="92381" x="2303463" y="3224213"/>
          <p14:tracePt t="92395" x="2357438" y="3224213"/>
          <p14:tracePt t="92410" x="2419350" y="3224213"/>
          <p14:tracePt t="92423" x="2509838" y="3214688"/>
          <p14:tracePt t="92438" x="2554288" y="3214688"/>
          <p14:tracePt t="92453" x="2697163" y="3197225"/>
          <p14:tracePt t="92481" x="3027363" y="3187700"/>
          <p14:tracePt t="92552" x="3081338" y="3187700"/>
          <p14:tracePt t="92567" x="3214688" y="3179763"/>
          <p14:tracePt t="92581" x="3276600" y="3179763"/>
          <p14:tracePt t="92609" x="3340100" y="3179763"/>
          <p14:tracePt t="92624" x="3473450" y="3179763"/>
          <p14:tracePt t="92626" x="4295775" y="3179763"/>
          <p14:tracePt t="92738" x="4375150" y="3179763"/>
          <p14:tracePt t="92751" x="4438650" y="3179763"/>
          <p14:tracePt t="92781" x="4572000" y="3179763"/>
          <p14:tracePt t="92794" x="4633913" y="3179763"/>
          <p14:tracePt t="92809" x="4759325" y="3179763"/>
          <p14:tracePt t="92812" x="4822825" y="3179763"/>
          <p14:tracePt t="92823" x="4875213" y="3179763"/>
          <p14:tracePt t="92837" x="4919663" y="3187700"/>
          <p14:tracePt t="92852" x="5037138" y="3187700"/>
          <p14:tracePt t="92866" x="5081588" y="3197225"/>
          <p14:tracePt t="92880" x="5133975" y="3197225"/>
          <p14:tracePt t="92895" x="5224463" y="3205163"/>
          <p14:tracePt t="92910" x="5276850" y="3214688"/>
          <p14:tracePt t="92937" x="5322888" y="3214688"/>
          <p14:tracePt t="92952" x="5411788" y="3224213"/>
          <p14:tracePt t="92965" x="5465763" y="3232150"/>
          <p14:tracePt t="92968" x="5518150" y="3241675"/>
          <p14:tracePt t="92981" x="5572125" y="3251200"/>
          <p14:tracePt t="92995" x="5661025" y="3259138"/>
          <p14:tracePt t="93009" x="5705475" y="3259138"/>
          <p14:tracePt t="93023" x="5759450" y="3268663"/>
          <p14:tracePt t="93038" x="5822950" y="3268663"/>
          <p14:tracePt t="93051" x="5919788" y="3286125"/>
          <p14:tracePt t="93066" x="5965825" y="3286125"/>
          <p14:tracePt t="93081" x="6010275" y="3286125"/>
          <p14:tracePt t="93109" x="6126163" y="3286125"/>
          <p14:tracePt t="93123" x="6161088" y="3286125"/>
          <p14:tracePt t="93137" x="6205538" y="3286125"/>
          <p14:tracePt t="93139" x="6259513" y="3286125"/>
          <p14:tracePt t="93139" x="6323013" y="3286125"/>
          <p14:tracePt t="93152" x="6367463" y="3286125"/>
          <p14:tracePt t="93166" x="6419850" y="3286125"/>
          <p14:tracePt t="93180" x="6465888" y="3286125"/>
          <p14:tracePt t="93194" x="6572250" y="3286125"/>
          <p14:tracePt t="93209" x="6626225" y="3286125"/>
          <p14:tracePt t="93223" x="6680200" y="3286125"/>
          <p14:tracePt t="93237" x="6777038" y="3286125"/>
          <p14:tracePt t="93265" x="6831013" y="3286125"/>
          <p14:tracePt t="93281" x="6867525" y="3286125"/>
          <p14:tracePt t="93294" x="6965950" y="3286125"/>
          <p14:tracePt t="93296" x="7018338" y="3286125"/>
          <p14:tracePt t="93309" x="7054850" y="3286125"/>
          <p14:tracePt t="93324" x="7089775" y="3286125"/>
          <p14:tracePt t="93337" x="7180263" y="3286125"/>
          <p14:tracePt t="93351" x="8037513" y="3268663"/>
          <p14:tracePt t="93538" x="8108950" y="3268663"/>
          <p14:tracePt t="93551" x="8170863" y="3268663"/>
          <p14:tracePt t="93566" x="8232775" y="3268663"/>
          <p14:tracePt t="93593" x="8367713" y="3268663"/>
          <p14:tracePt t="93608" x="8429625" y="3268663"/>
          <p14:tracePt t="93623" x="8528050" y="3268663"/>
          <p14:tracePt t="93636" x="8572500" y="3268663"/>
          <p14:tracePt t="93639" x="8599488" y="3268663"/>
          <p14:tracePt t="93651" x="8626475" y="3268663"/>
          <p14:tracePt t="93666" x="8643938" y="3268663"/>
          <p14:tracePt t="94263" x="8643938" y="3259138"/>
          <p14:tracePt t="94337" x="0" y="0"/>
        </p14:tracePtLst>
        <p14:tracePtLst>
          <p14:tracePt t="111050" x="731838" y="2276475"/>
          <p14:tracePt t="112435" x="731838" y="2286000"/>
          <p14:tracePt t="112448" x="723900" y="2286000"/>
          <p14:tracePt t="112515" x="723900" y="2295525"/>
          <p14:tracePt t="112517" x="723900" y="2303463"/>
          <p14:tracePt t="112537" x="723900" y="2419350"/>
          <p14:tracePt t="112574" x="723900" y="2446338"/>
          <p14:tracePt t="112587" x="723900" y="2482850"/>
          <p14:tracePt t="112602" x="723900" y="2571750"/>
          <p14:tracePt t="112617" x="723900" y="2616200"/>
          <p14:tracePt t="112630" x="723900" y="2660650"/>
          <p14:tracePt t="112645" x="723900" y="2741613"/>
          <p14:tracePt t="112659" x="723900" y="2840038"/>
          <p14:tracePt t="112702" x="723900" y="2901950"/>
          <p14:tracePt t="112705" x="723900" y="2938463"/>
          <p14:tracePt t="112716" x="723900" y="2965450"/>
          <p14:tracePt t="112730" x="723900" y="2973388"/>
          <p14:tracePt t="112745" x="723900" y="2990850"/>
          <p14:tracePt t="112775" x="723900" y="3000375"/>
          <p14:tracePt t="112822" x="723900" y="3009900"/>
          <p14:tracePt t="112851" x="723900" y="3017838"/>
          <p14:tracePt t="112864" x="723900" y="3027363"/>
          <p14:tracePt t="112873" x="723900" y="3036888"/>
          <p14:tracePt t="112905" x="723900" y="3044825"/>
          <p14:tracePt t="113753" x="723900" y="3054350"/>
          <p14:tracePt t="113755" x="723900" y="3062288"/>
          <p14:tracePt t="113772" x="723900" y="3071813"/>
          <p14:tracePt t="113787" x="723900" y="3089275"/>
          <p14:tracePt t="113817" x="723900" y="3098800"/>
          <p14:tracePt t="113840" x="723900" y="3116263"/>
          <p14:tracePt t="114796" x="0" y="0"/>
        </p14:tracePtLst>
        <p14:tracePtLst>
          <p14:tracePt t="115228" x="1401763" y="3108325"/>
          <p14:tracePt t="116914" x="1401763" y="3098800"/>
          <p14:tracePt t="117650" x="0" y="0"/>
        </p14:tracePtLst>
        <p14:tracePtLst>
          <p14:tracePt t="118759" x="1374775" y="731838"/>
          <p14:tracePt t="118894" x="1347788" y="731838"/>
          <p14:tracePt t="118905" x="1276350" y="750888"/>
          <p14:tracePt t="118910" x="1196975" y="776288"/>
          <p14:tracePt t="118923" x="1009650" y="822325"/>
          <p14:tracePt t="118938" x="919163" y="839788"/>
          <p14:tracePt t="118953" x="839788" y="857250"/>
          <p14:tracePt t="118966" x="795338" y="857250"/>
          <p14:tracePt t="118981" x="714375" y="866775"/>
          <p14:tracePt t="118996" x="687388" y="874713"/>
          <p14:tracePt t="119009" x="679450" y="874713"/>
          <p14:tracePt t="119024" x="660400" y="874713"/>
          <p14:tracePt t="119202" x="704850" y="874713"/>
          <p14:tracePt t="119206" x="911225" y="874713"/>
          <p14:tracePt t="119239" x="982663" y="866775"/>
          <p14:tracePt t="119252" x="1044575" y="866775"/>
          <p14:tracePt t="119281" x="1133475" y="857250"/>
          <p14:tracePt t="119294" x="1160463" y="847725"/>
          <p14:tracePt t="119309" x="1187450" y="839788"/>
          <p14:tracePt t="120366" x="0" y="0"/>
        </p14:tracePtLst>
        <p14:tracePtLst>
          <p14:tracePt t="121367" x="1517650" y="3143250"/>
          <p14:tracePt t="121459" x="1517650" y="3133725"/>
          <p14:tracePt t="121462" x="1500188" y="3133725"/>
          <p14:tracePt t="121478" x="1366838" y="3133725"/>
          <p14:tracePt t="121493" x="1295400" y="3133725"/>
          <p14:tracePt t="121506" x="1223963" y="3133725"/>
          <p14:tracePt t="121521" x="1071563" y="3133725"/>
          <p14:tracePt t="121535" x="1009650" y="3133725"/>
          <p14:tracePt t="121549" x="965200" y="3133725"/>
          <p14:tracePt t="121578" x="893763" y="3133725"/>
          <p14:tracePt t="121581" x="874713" y="3133725"/>
          <p14:tracePt t="121592" x="857250" y="3133725"/>
          <p14:tracePt t="121606" x="830263" y="3133725"/>
          <p14:tracePt t="121621" x="785813" y="3143250"/>
          <p14:tracePt t="121635" x="758825" y="3143250"/>
          <p14:tracePt t="121649" x="750888" y="3143250"/>
          <p14:tracePt t="121664" x="741363" y="3143250"/>
          <p14:tracePt t="121898" x="0" y="0"/>
        </p14:tracePtLst>
        <p14:tracePtLst>
          <p14:tracePt t="122376" x="1330325" y="3983038"/>
          <p14:tracePt t="122436" x="1330325" y="3973513"/>
          <p14:tracePt t="122454" x="1108075" y="3973513"/>
          <p14:tracePt t="122475" x="911225" y="3973513"/>
          <p14:tracePt t="122499" x="723900" y="3973513"/>
          <p14:tracePt t="122522" x="642938" y="3973513"/>
          <p14:tracePt t="122534" x="588963" y="3973513"/>
          <p14:tracePt t="122791" x="598488" y="4010025"/>
          <p14:tracePt t="122791" x="0" y="0"/>
        </p14:tracePtLst>
        <p14:tracePtLst>
          <p14:tracePt t="123106" x="1276350" y="4751388"/>
          <p14:tracePt t="123198" x="1250950" y="4751388"/>
          <p14:tracePt t="123201" x="1116013" y="4751388"/>
          <p14:tracePt t="123219" x="1017588" y="4751388"/>
          <p14:tracePt t="123233" x="919163" y="4751388"/>
          <p14:tracePt t="123248" x="830263" y="4751388"/>
          <p14:tracePt t="123262" x="687388" y="4751388"/>
          <p14:tracePt t="123276" x="669925" y="4751388"/>
          <p14:tracePt t="123448" x="669925" y="4795838"/>
          <p14:tracePt t="123448" x="0" y="0"/>
        </p14:tracePtLst>
        <p14:tracePtLst>
          <p14:tracePt t="123750" x="1339850" y="5554663"/>
          <p14:tracePt t="123800" x="1322388" y="5554663"/>
          <p14:tracePt t="123803" x="1268413" y="5554663"/>
          <p14:tracePt t="123818" x="1179513" y="5554663"/>
          <p14:tracePt t="123834" x="965200" y="5554663"/>
          <p14:tracePt t="123847" x="866775" y="5554663"/>
          <p14:tracePt t="123861" x="750888" y="5554663"/>
          <p14:tracePt t="123889" x="608013" y="5554663"/>
          <p14:tracePt t="123904" x="571500" y="5554663"/>
          <p14:tracePt t="123918" x="554038" y="5554663"/>
          <p14:tracePt t="124054" x="0" y="0"/>
        </p14:tracePtLst>
        <p14:tracePtLst>
          <p14:tracePt t="124441" x="1204913" y="6276975"/>
          <p14:tracePt t="124478" x="1204913" y="6269038"/>
          <p14:tracePt t="124480" x="1169988" y="6269038"/>
          <p14:tracePt t="124489" x="1089025" y="6259513"/>
          <p14:tracePt t="124503" x="1017588" y="6259513"/>
          <p14:tracePt t="124517" x="973138" y="6259513"/>
          <p14:tracePt t="124546" x="847725" y="6259513"/>
          <p14:tracePt t="124560" x="795338" y="6259513"/>
          <p14:tracePt t="124576" x="785813" y="6259513"/>
          <p14:tracePt t="124695" x="785813" y="6251575"/>
          <p14:tracePt t="124703" x="776288" y="6224588"/>
          <p14:tracePt t="124724" x="0" y="0"/>
        </p14:tracePtLst>
        <p14:tracePtLst>
          <p14:tracePt t="130887" x="5626100" y="1625600"/>
          <p14:tracePt t="131225" x="5626100" y="1616075"/>
          <p14:tracePt t="131307" x="5634038" y="1616075"/>
          <p14:tracePt t="131310" x="5680075" y="1616075"/>
          <p14:tracePt t="131339" x="5840413" y="1616075"/>
          <p14:tracePt t="131353" x="5919788" y="1616075"/>
          <p14:tracePt t="131368" x="6027738" y="1616075"/>
          <p14:tracePt t="131381" x="6232525" y="1616075"/>
          <p14:tracePt t="131400" x="6375400" y="1616075"/>
          <p14:tracePt t="131400" x="6394450" y="1616075"/>
          <p14:tracePt t="131467" x="6402388" y="1616075"/>
          <p14:tracePt t="131469" x="6411913" y="1616075"/>
          <p14:tracePt t="131482" x="6429375" y="1616075"/>
          <p14:tracePt t="131512" x="6438900" y="1625600"/>
          <p14:tracePt t="131858" x="6456363" y="1625600"/>
          <p14:tracePt t="131868" x="6572250" y="1643063"/>
          <p14:tracePt t="131881" x="6634163" y="1643063"/>
          <p14:tracePt t="131895" x="6688138" y="1643063"/>
          <p14:tracePt t="131910" x="6831013" y="1643063"/>
          <p14:tracePt t="131924" x="6929438" y="1643063"/>
          <p14:tracePt t="131939" x="7027863" y="1643063"/>
          <p14:tracePt t="131966" x="7153275" y="1643063"/>
          <p14:tracePt t="131969" x="7197725" y="1643063"/>
          <p14:tracePt t="131981" x="7224713" y="1643063"/>
          <p14:tracePt t="131996" x="7251700" y="1643063"/>
          <p14:tracePt t="132009" x="7277100" y="1643063"/>
          <p14:tracePt t="132024" x="7286625" y="1643063"/>
          <p14:tracePt t="132055" x="7296150" y="1643063"/>
          <p14:tracePt t="132169" x="7296150" y="1660525"/>
          <p14:tracePt t="132184" x="7323138" y="1660525"/>
          <p14:tracePt t="132186" x="7331075" y="1670050"/>
          <p14:tracePt t="132195" x="7340600" y="1670050"/>
          <p14:tracePt t="132209" x="7348538" y="1670050"/>
          <p14:tracePt t="132223" x="7375525" y="1679575"/>
          <p14:tracePt t="132238" x="7394575" y="1679575"/>
          <p14:tracePt t="132252" x="7402513" y="1687513"/>
          <p14:tracePt t="132281" x="7412038" y="1687513"/>
          <p14:tracePt t="132820" x="7402513" y="1687513"/>
          <p14:tracePt t="132822" x="7402513" y="1679575"/>
          <p14:tracePt t="132837" x="0" y="0"/>
        </p14:tracePtLst>
        <p14:tracePtLst>
          <p14:tracePt t="133838" x="6000750" y="2517775"/>
          <p14:tracePt t="133926" x="0" y="0"/>
        </p14:tracePtLst>
        <p14:tracePtLst>
          <p14:tracePt t="134346" x="6823075" y="2455863"/>
          <p14:tracePt t="134507" x="0" y="0"/>
        </p14:tracePtLst>
        <p14:tracePtLst>
          <p14:tracePt t="134697" x="7473950" y="2465388"/>
          <p14:tracePt t="134891" x="0" y="0"/>
        </p14:tracePtLst>
        <p14:tracePtLst>
          <p14:tracePt t="136075" x="5973763" y="3330575"/>
          <p14:tracePt t="136213" x="0" y="0"/>
        </p14:tracePtLst>
        <p14:tracePtLst>
          <p14:tracePt t="136408" x="6840538" y="3152775"/>
          <p14:tracePt t="136549" x="6884988" y="3152775"/>
          <p14:tracePt t="136549" x="0" y="0"/>
        </p14:tracePtLst>
        <p14:tracePtLst>
          <p14:tracePt t="136716" x="7518400" y="3081338"/>
          <p14:tracePt t="136863" x="0" y="0"/>
        </p14:tracePtLst>
        <p14:tracePtLst>
          <p14:tracePt t="141571" x="5759450" y="1608138"/>
          <p14:tracePt t="141902" x="5822950" y="1608138"/>
          <p14:tracePt t="141905" x="5919788" y="1616075"/>
          <p14:tracePt t="141919" x="6205538" y="1616075"/>
          <p14:tracePt t="141957" x="6438900" y="1616075"/>
          <p14:tracePt t="141971" x="6537325" y="1616075"/>
          <p14:tracePt t="141987" x="6742113" y="1616075"/>
          <p14:tracePt t="142015" x="6848475" y="1616075"/>
          <p14:tracePt t="142029" x="6946900" y="1616075"/>
          <p14:tracePt t="142032" x="7446963" y="1616075"/>
          <p14:tracePt t="142114" x="7456488" y="1616075"/>
          <p14:tracePt t="142206" x="7466013" y="1625600"/>
          <p14:tracePt t="142215" x="7473950" y="1625600"/>
          <p14:tracePt t="142217" x="7483475" y="1625600"/>
          <p14:tracePt t="142324" x="7483475" y="1633538"/>
          <p14:tracePt t="142327" x="7483475" y="1839913"/>
          <p14:tracePt t="142414" x="7483475" y="1919288"/>
          <p14:tracePt t="142442" x="7491413" y="1965325"/>
          <p14:tracePt t="142687" x="7491413" y="1955800"/>
          <p14:tracePt t="142696" x="7491413" y="1893888"/>
          <p14:tracePt t="142712" x="7491413" y="1857375"/>
          <p14:tracePt t="142726" x="7491413" y="1830388"/>
          <p14:tracePt t="142741" x="7491413" y="1768475"/>
          <p14:tracePt t="142755" x="7491413" y="1741488"/>
          <p14:tracePt t="142769" x="7491413" y="1731963"/>
          <p14:tracePt t="142784" x="7491413" y="1724025"/>
          <p14:tracePt t="142903" x="7491413" y="1714500"/>
          <p14:tracePt t="143170" x="0" y="0"/>
        </p14:tracePtLst>
        <p14:tracePtLst>
          <p14:tracePt t="145043" x="5751513" y="2428875"/>
          <p14:tracePt t="146080" x="5751513" y="2419350"/>
          <p14:tracePt t="146083" x="5768975" y="2401888"/>
          <p14:tracePt t="146109" x="5803900" y="2384425"/>
          <p14:tracePt t="146124" x="5857875" y="2366963"/>
          <p14:tracePt t="146137" x="5884863" y="2347913"/>
          <p14:tracePt t="146140" x="5911850" y="2347913"/>
          <p14:tracePt t="146421" x="5902325" y="2357438"/>
          <p14:tracePt t="146424" x="5894388" y="2374900"/>
          <p14:tracePt t="146439" x="5875338" y="2384425"/>
          <p14:tracePt t="146465" x="5857875" y="2411413"/>
          <p14:tracePt t="146488" x="5848350" y="2419350"/>
          <p14:tracePt t="146490" x="5848350" y="2428875"/>
          <p14:tracePt t="146508" x="5840413" y="2428875"/>
          <p14:tracePt t="153386" x="5840413" y="2411413"/>
          <p14:tracePt t="153389" x="5840413" y="2384425"/>
          <p14:tracePt t="153401" x="5840413" y="2366963"/>
          <p14:tracePt t="153416" x="5840413" y="2339975"/>
          <p14:tracePt t="153429" x="5840413" y="2322513"/>
          <p14:tracePt t="153444" x="5840413" y="2303463"/>
          <p14:tracePt t="153473" x="5840413" y="2286000"/>
          <p14:tracePt t="153487" x="5840413" y="2276475"/>
          <p14:tracePt t="153505" x="5830888" y="2259013"/>
          <p14:tracePt t="153529" x="5822950" y="2251075"/>
          <p14:tracePt t="153543" x="5813425" y="2251075"/>
          <p14:tracePt t="153558" x="5803900" y="2251075"/>
          <p14:tracePt t="153572" x="5795963" y="2251075"/>
          <p14:tracePt t="153586" x="5786438" y="2251075"/>
          <p14:tracePt t="153600" x="5768975" y="2259013"/>
          <p14:tracePt t="153615" x="5715000" y="2303463"/>
          <p14:tracePt t="153629" x="5688013" y="2330450"/>
          <p14:tracePt t="153643" x="5653088" y="2357438"/>
          <p14:tracePt t="153671" x="5608638" y="2401888"/>
          <p14:tracePt t="153686" x="5599113" y="2419350"/>
          <p14:tracePt t="153701" x="5589588" y="2455863"/>
          <p14:tracePt t="153703" x="5581650" y="2473325"/>
          <p14:tracePt t="153714" x="5581650" y="2509838"/>
          <p14:tracePt t="153729" x="5589588" y="2536825"/>
          <p14:tracePt t="153743" x="5608638" y="2562225"/>
          <p14:tracePt t="153757" x="5670550" y="2581275"/>
          <p14:tracePt t="153772" x="5715000" y="2589213"/>
          <p14:tracePt t="153786" x="5776913" y="2589213"/>
          <p14:tracePt t="153800" x="5894388" y="2589213"/>
          <p14:tracePt t="153815" x="5946775" y="2581275"/>
          <p14:tracePt t="153843" x="6000750" y="2554288"/>
          <p14:tracePt t="153857" x="6072188" y="2509838"/>
          <p14:tracePt t="153860" x="6089650" y="2465388"/>
          <p14:tracePt t="153886" x="6089650" y="2446338"/>
          <p14:tracePt t="153901" x="6089650" y="2393950"/>
          <p14:tracePt t="153915" x="6089650" y="2366963"/>
          <p14:tracePt t="153929" x="6089650" y="2339975"/>
          <p14:tracePt t="153943" x="6054725" y="2286000"/>
          <p14:tracePt t="153958" x="6018213" y="2251075"/>
          <p14:tracePt t="153971" x="5983288" y="2224088"/>
          <p14:tracePt t="154000" x="5929313" y="2205038"/>
          <p14:tracePt t="154014" x="5884863" y="2197100"/>
          <p14:tracePt t="154016" x="5857875" y="2197100"/>
          <p14:tracePt t="154029" x="5830888" y="2197100"/>
          <p14:tracePt t="154042" x="5786438" y="2205038"/>
          <p14:tracePt t="154057" x="5768975" y="2214563"/>
          <p14:tracePt t="154071" x="5741988" y="2241550"/>
          <p14:tracePt t="154086" x="5724525" y="2268538"/>
          <p14:tracePt t="154100" x="5680075" y="2322513"/>
          <p14:tracePt t="154114" x="5670550" y="2347913"/>
          <p14:tracePt t="154129" x="5661025" y="2374900"/>
          <p14:tracePt t="154143" x="5661025" y="2393950"/>
          <p14:tracePt t="154171" x="5661025" y="2419350"/>
          <p14:tracePt t="154185" x="5661025" y="2428875"/>
          <p14:tracePt t="154203" x="5670550" y="2428875"/>
          <p14:tracePt t="154214" x="5697538" y="2428875"/>
          <p14:tracePt t="154216" x="5732463" y="2428875"/>
          <p14:tracePt t="154228" x="5786438" y="2428875"/>
          <p14:tracePt t="154243" x="5867400" y="2384425"/>
          <p14:tracePt t="154257" x="5902325" y="2366963"/>
          <p14:tracePt t="154271" x="5911850" y="2330450"/>
          <p14:tracePt t="154286" x="5929313" y="2303463"/>
          <p14:tracePt t="154300" x="5929313" y="2286000"/>
          <p14:tracePt t="154329" x="5929313" y="2268538"/>
          <p14:tracePt t="154342" x="5911850" y="2241550"/>
          <p14:tracePt t="154357" x="5894388" y="2232025"/>
          <p14:tracePt t="154374" x="5875338" y="2214563"/>
          <p14:tracePt t="154387" x="5813425" y="2214563"/>
          <p14:tracePt t="154405" x="5776913" y="2224088"/>
          <p14:tracePt t="154414" x="5732463" y="2268538"/>
          <p14:tracePt t="154428" x="5680075" y="2401888"/>
          <p14:tracePt t="154442" x="5661025" y="2446338"/>
          <p14:tracePt t="154457" x="5653088" y="2500313"/>
          <p14:tracePt t="154471" x="5653088" y="2571750"/>
          <p14:tracePt t="154486" x="5653088" y="2581275"/>
          <p14:tracePt t="154519" x="5653088" y="2589213"/>
          <p14:tracePt t="154528" x="5705475" y="2589213"/>
          <p14:tracePt t="154555" x="5724525" y="2581275"/>
          <p14:tracePt t="154571" x="5759450" y="2554288"/>
          <p14:tracePt t="154585" x="5768975" y="2544763"/>
          <p14:tracePt t="154624" x="5768975" y="2536825"/>
          <p14:tracePt t="160287" x="0" y="0"/>
        </p14:tracePtLst>
        <p14:tracePtLst>
          <p14:tracePt t="160783" x="5840413" y="2938463"/>
          <p14:tracePt t="160897" x="5830888" y="2938463"/>
          <p14:tracePt t="160917" x="5822950" y="2938463"/>
          <p14:tracePt t="160919" x="5768975" y="3009900"/>
          <p14:tracePt t="160994" x="5759450" y="3027363"/>
          <p14:tracePt t="161007" x="5751513" y="3160713"/>
          <p14:tracePt t="161064" x="5759450" y="3214688"/>
          <p14:tracePt t="161093" x="5776913" y="3224213"/>
          <p14:tracePt t="161107" x="5776913" y="3232150"/>
          <p14:tracePt t="161122" x="5786438" y="3232150"/>
          <p14:tracePt t="161135" x="5830888" y="3224213"/>
          <p14:tracePt t="161193" x="5884863" y="3125788"/>
          <p14:tracePt t="161250" x="5884863" y="3098800"/>
          <p14:tracePt t="161299" x="5884863" y="3089275"/>
          <p14:tracePt t="161375" x="5848350" y="3098800"/>
          <p14:tracePt t="161376" x="5813425" y="3133725"/>
          <p14:tracePt t="161392" x="5759450" y="3224213"/>
          <p14:tracePt t="161450" x="5759450" y="3232150"/>
          <p14:tracePt t="161967" x="5768975" y="3232150"/>
          <p14:tracePt t="171710" x="5813425" y="3197225"/>
          <p14:tracePt t="171713" x="6010275" y="3089275"/>
          <p14:tracePt t="171738" x="6581775" y="2759075"/>
          <p14:tracePt t="171795" x="6929438" y="2544763"/>
          <p14:tracePt t="171824" x="7010400" y="2473325"/>
          <p14:tracePt t="171837" x="7062788" y="2419350"/>
          <p14:tracePt t="171853" x="7170738" y="2303463"/>
          <p14:tracePt t="171867" x="7205663" y="2251075"/>
          <p14:tracePt t="171882" x="7242175" y="2197100"/>
          <p14:tracePt t="171895" x="7269163" y="2152650"/>
          <p14:tracePt t="171910" x="7331075" y="2054225"/>
          <p14:tracePt t="171923" x="7348538" y="2009775"/>
          <p14:tracePt t="171952" x="7402513" y="1911350"/>
          <p14:tracePt t="171966" x="7419975" y="1884363"/>
          <p14:tracePt t="171981" x="7446963" y="1839913"/>
          <p14:tracePt t="171984" x="7473950" y="1795463"/>
          <p14:tracePt t="171995" x="7500938" y="1741488"/>
          <p14:tracePt t="172009" x="7510463" y="1704975"/>
          <p14:tracePt t="172023" x="7527925" y="1679575"/>
          <p14:tracePt t="172038" x="7537450" y="1652588"/>
          <p14:tracePt t="172052" x="7545388" y="1608138"/>
          <p14:tracePt t="172066" x="7554913" y="1581150"/>
          <p14:tracePt t="172081" x="7562850" y="1571625"/>
          <p14:tracePt t="172109" x="7581900" y="1527175"/>
          <p14:tracePt t="172124" x="7581900" y="1517650"/>
          <p14:tracePt t="172137" x="7589838" y="1490663"/>
          <p14:tracePt t="172455" x="0" y="0"/>
        </p14:tracePtLst>
        <p14:tracePtLst>
          <p14:tracePt t="173168" x="6634163" y="1544638"/>
          <p14:tracePt t="173647" x="0" y="0"/>
        </p14:tracePtLst>
        <p14:tracePtLst>
          <p14:tracePt t="174107" x="6581775" y="2276475"/>
          <p14:tracePt t="176259" x="6581775" y="2295525"/>
          <p14:tracePt t="176263" x="6581775" y="2536825"/>
          <p14:tracePt t="176355" x="6581775" y="2795588"/>
          <p14:tracePt t="176405" x="6581775" y="2847975"/>
          <p14:tracePt t="176418" x="6581775" y="3036888"/>
          <p14:tracePt t="176874" x="6581775" y="3027363"/>
          <p14:tracePt t="176890" x="6581775" y="3009900"/>
          <p14:tracePt t="176892" x="6581775" y="2894013"/>
          <p14:tracePt t="176918" x="6581775" y="2840038"/>
          <p14:tracePt t="176932" x="6581775" y="2724150"/>
          <p14:tracePt t="176961" x="6589713" y="2643188"/>
          <p14:tracePt t="176976" x="6589713" y="2625725"/>
          <p14:tracePt t="177421" x="0" y="0"/>
        </p14:tracePtLst>
        <p14:tracePtLst>
          <p14:tracePt t="179749" x="7500938" y="2330450"/>
          <p14:tracePt t="183105" x="0" y="0"/>
        </p14:tracePtLst>
        <p14:tracePtLst>
          <p14:tracePt t="183453" x="7545388" y="3160713"/>
          <p14:tracePt t="184266" x="0" y="0"/>
        </p14:tracePtLst>
        <p14:tracePtLst>
          <p14:tracePt t="186058" x="7804150" y="1223963"/>
          <p14:tracePt t="186144" x="7777163" y="1258888"/>
          <p14:tracePt t="186154" x="7732713" y="1303338"/>
          <p14:tracePt t="186168" x="7653338" y="1374775"/>
          <p14:tracePt t="186170" x="7581900" y="1428750"/>
          <p14:tracePt t="186179" x="7500938" y="1509713"/>
          <p14:tracePt t="186194" x="7412038" y="1589088"/>
          <p14:tracePt t="186209" x="7242175" y="1741488"/>
          <p14:tracePt t="186223" x="7153275" y="1822450"/>
          <p14:tracePt t="186237" x="7072313" y="1893888"/>
          <p14:tracePt t="186265" x="6956425" y="2036763"/>
          <p14:tracePt t="186280" x="6894513" y="2089150"/>
          <p14:tracePt t="186293" x="6858000" y="2133600"/>
          <p14:tracePt t="186296" x="6813550" y="2179638"/>
          <p14:tracePt t="186308" x="6751638" y="2251075"/>
          <p14:tracePt t="186323" x="6715125" y="2295525"/>
          <p14:tracePt t="186336" x="6680200" y="2339975"/>
          <p14:tracePt t="186351" x="6599238" y="2419350"/>
          <p14:tracePt t="186366" x="6562725" y="2455863"/>
          <p14:tracePt t="186379" x="6518275" y="2509838"/>
          <p14:tracePt t="186394" x="6483350" y="2554288"/>
          <p14:tracePt t="186408" x="6367463" y="2679700"/>
          <p14:tracePt t="186436" x="6323013" y="2751138"/>
          <p14:tracePt t="186451" x="6205538" y="2857500"/>
          <p14:tracePt t="186464" x="6143625" y="2919413"/>
          <p14:tracePt t="186467" x="6089650" y="2973388"/>
          <p14:tracePt t="186479" x="6045200" y="3017838"/>
          <p14:tracePt t="186494" x="5938838" y="3133725"/>
          <p14:tracePt t="186507" x="5894388" y="3179763"/>
          <p14:tracePt t="186522" x="5848350" y="3224213"/>
          <p14:tracePt t="186537" x="5803900" y="3268663"/>
          <p14:tracePt t="186550" x="5724525" y="3357563"/>
          <p14:tracePt t="186565" x="5653088" y="3446463"/>
          <p14:tracePt t="186609" x="5634038" y="3465513"/>
          <p14:tracePt t="186625" x="5616575" y="3482975"/>
          <p14:tracePt t="186636" x="5616575" y="3490913"/>
          <p14:tracePt t="186916" x="5608638" y="3490913"/>
          <p14:tracePt t="186942" x="0" y="0"/>
        </p14:tracePtLst>
        <p14:tracePtLst>
          <p14:tracePt t="187575" x="5518150" y="1268413"/>
          <p14:tracePt t="187640" x="5518150" y="1276350"/>
          <p14:tracePt t="187649" x="5537200" y="1312863"/>
          <p14:tracePt t="187669" x="5608638" y="1393825"/>
          <p14:tracePt t="187694" x="5653088" y="1428750"/>
          <p14:tracePt t="187707" x="5688013" y="1465263"/>
          <p14:tracePt t="187720" x="5732463" y="1500188"/>
          <p14:tracePt t="187750" x="5822950" y="1598613"/>
          <p14:tracePt t="187752" x="5875338" y="1633538"/>
          <p14:tracePt t="187763" x="5929313" y="1679575"/>
          <p14:tracePt t="187778" x="6000750" y="1731963"/>
          <p14:tracePt t="187778" x="6054725" y="1776413"/>
          <p14:tracePt t="187792" x="6108700" y="1822450"/>
          <p14:tracePt t="187807" x="6180138" y="1866900"/>
          <p14:tracePt t="187821" x="6251575" y="1928813"/>
          <p14:tracePt t="187834" x="6357938" y="2017713"/>
          <p14:tracePt t="187849" x="6438900" y="2071688"/>
          <p14:tracePt t="187864" x="6510338" y="2125663"/>
          <p14:tracePt t="187877" x="6653213" y="2232025"/>
          <p14:tracePt t="187906" x="6705600" y="2295525"/>
          <p14:tracePt t="187920" x="6777038" y="2347913"/>
          <p14:tracePt t="187935" x="6911975" y="2465388"/>
          <p14:tracePt t="187937" x="6983413" y="2527300"/>
          <p14:tracePt t="187949" x="7045325" y="2581275"/>
          <p14:tracePt t="187963" x="7116763" y="2643188"/>
          <p14:tracePt t="187978" x="7242175" y="2751138"/>
          <p14:tracePt t="187993" x="7313613" y="2803525"/>
          <p14:tracePt t="188006" x="7375525" y="2847975"/>
          <p14:tracePt t="188020" x="7473950" y="2928938"/>
          <p14:tracePt t="188036" x="7527925" y="2973388"/>
          <p14:tracePt t="188049" x="7572375" y="3009900"/>
          <p14:tracePt t="188078" x="7661275" y="3081338"/>
          <p14:tracePt t="188091" x="7705725" y="3116263"/>
          <p14:tracePt t="188106" x="7742238" y="3133725"/>
          <p14:tracePt t="188108" x="7759700" y="3160713"/>
          <p14:tracePt t="188121" x="7796213" y="3187700"/>
          <p14:tracePt t="188135" x="7804150" y="3197225"/>
          <p14:tracePt t="188166" x="7813675" y="3205163"/>
          <p14:tracePt t="188167" x="7813675" y="3224213"/>
          <p14:tracePt t="188177" x="7823200" y="3232150"/>
          <p14:tracePt t="188192" x="7823200" y="3241675"/>
          <p14:tracePt t="188206" x="7831138" y="3259138"/>
          <p14:tracePt t="188235" x="7840663" y="3286125"/>
          <p14:tracePt t="188253" x="7840663" y="3295650"/>
          <p14:tracePt t="188265" x="7848600" y="3313113"/>
          <p14:tracePt t="188277" x="7848600" y="3330575"/>
          <p14:tracePt t="188280" x="7858125" y="3340100"/>
          <p14:tracePt t="188292" x="7858125" y="3357563"/>
          <p14:tracePt t="188306" x="7858125" y="3375025"/>
          <p14:tracePt t="188321" x="7858125" y="3394075"/>
          <p14:tracePt t="188334" x="7858125" y="3402013"/>
          <p14:tracePt t="188349" x="7867650" y="3411538"/>
          <p14:tracePt t="188363" x="7867650" y="3438525"/>
          <p14:tracePt t="188377" x="7875588" y="3446463"/>
          <p14:tracePt t="188392" x="7875588" y="3465513"/>
          <p14:tracePt t="188406" x="7875588" y="3482975"/>
          <p14:tracePt t="188420" x="7875588" y="3490913"/>
          <p14:tracePt t="188434" x="7885113" y="3490913"/>
          <p14:tracePt t="188711" x="0" y="0"/>
        </p14:tracePtLst>
        <p14:tracePtLst>
          <p14:tracePt t="191228" x="5751513" y="6269038"/>
          <p14:tracePt t="191231" x="5751513" y="6276975"/>
          <p14:tracePt t="191246" x="5768975" y="6286500"/>
          <p14:tracePt t="191260" x="5795963" y="6296025"/>
          <p14:tracePt t="191274" x="5919788" y="6330950"/>
          <p14:tracePt t="191289" x="6010275" y="6340475"/>
          <p14:tracePt t="191302" x="6099175" y="6348413"/>
          <p14:tracePt t="191317" x="6269038" y="6367463"/>
          <p14:tracePt t="191331" x="6348413" y="6367463"/>
          <p14:tracePt t="191345" x="6402388" y="6375400"/>
          <p14:tracePt t="191374" x="6500813" y="6375400"/>
          <p14:tracePt t="191388" x="6527800" y="6375400"/>
          <p14:tracePt t="191390" x="6554788" y="6375400"/>
          <p14:tracePt t="191536" x="6554788" y="6384925"/>
          <p14:tracePt t="191542" x="6510338" y="6394450"/>
          <p14:tracePt t="191559" x="6465888" y="6394450"/>
          <p14:tracePt t="191575" x="6419850" y="6419850"/>
          <p14:tracePt t="191588" x="6348413" y="6456363"/>
          <p14:tracePt t="191602" x="6330950" y="6465888"/>
          <p14:tracePt t="191617" x="6313488" y="6483350"/>
          <p14:tracePt t="191630" x="6313488" y="6491288"/>
          <p14:tracePt t="191697" x="6313488" y="6500813"/>
          <p14:tracePt t="191716" x="6330950" y="6527800"/>
          <p14:tracePt t="191731" x="6357938" y="6527800"/>
          <p14:tracePt t="191734" x="6402388" y="6537325"/>
          <p14:tracePt t="191745" x="6438900" y="6545263"/>
          <p14:tracePt t="191759" x="6510338" y="6554788"/>
          <p14:tracePt t="191774" x="6537325" y="6562725"/>
          <p14:tracePt t="191802" x="6527800" y="6572250"/>
          <p14:tracePt t="191845" x="6429375" y="6581775"/>
          <p14:tracePt t="191874" x="6296025" y="6599238"/>
          <p14:tracePt t="191888" x="6205538" y="6608763"/>
          <p14:tracePt t="191902" x="6054725" y="6643688"/>
          <p14:tracePt t="191930" x="6018213" y="6653213"/>
          <p14:tracePt t="192265" x="6000750" y="6653213"/>
          <p14:tracePt t="192274" x="5991225" y="6653213"/>
          <p14:tracePt t="192279" x="5965825" y="6653213"/>
          <p14:tracePt t="192288" x="5867400" y="6653213"/>
          <p14:tracePt t="192331" x="5840413" y="6653213"/>
          <p14:tracePt t="192512" x="5830888" y="6653213"/>
          <p14:tracePt t="192514" x="5795963" y="6661150"/>
          <p14:tracePt t="192558" x="5786438" y="6661150"/>
          <p14:tracePt t="192573" x="5776913" y="6661150"/>
          <p14:tracePt t="193219" x="5786438" y="6661150"/>
          <p14:tracePt t="193230" x="5857875" y="6661150"/>
          <p14:tracePt t="193236" x="6062663" y="6661150"/>
          <p14:tracePt t="193273" x="6323013" y="6643688"/>
          <p14:tracePt t="193330" x="6384925" y="6724650"/>
          <p14:tracePt t="193444" x="6394450" y="6777038"/>
          <p14:tracePt t="193472" x="6419850" y="6823075"/>
          <p14:tracePt t="193515" x="6419850" y="6831013"/>
          <p14:tracePt t="193592" x="6419850" y="6840538"/>
          <p14:tracePt t="193612" x="6429375" y="6840538"/>
          <p14:tracePt t="193615" x="6438900" y="6840538"/>
          <p14:tracePt t="193629" x="6456363" y="6840538"/>
          <p14:tracePt t="193643" x="6473825" y="6831013"/>
          <p14:tracePt t="193686" x="6473825" y="6823075"/>
          <p14:tracePt t="193718" x="6473825" y="6813550"/>
          <p14:tracePt t="193750" x="6473825" y="6804025"/>
          <p14:tracePt t="193772" x="6473825" y="6796088"/>
          <p14:tracePt t="194072" x="6473825" y="6786563"/>
          <p14:tracePt t="194717" x="6473825" y="6769100"/>
          <p14:tracePt t="194725" x="6473825" y="6653213"/>
          <p14:tracePt t="194725" x="0" y="0"/>
        </p14:tracePtLst>
        <p14:tracePtLst>
          <p14:tracePt t="207729" x="5500688" y="1152525"/>
          <p14:tracePt t="207755" x="5510213" y="1179513"/>
          <p14:tracePt t="207757" x="5537200" y="1223963"/>
          <p14:tracePt t="207770" x="5562600" y="1250950"/>
          <p14:tracePt t="207785" x="5653088" y="1347788"/>
          <p14:tracePt t="207799" x="5697538" y="1419225"/>
          <p14:tracePt t="207828" x="5813425" y="1544638"/>
          <p14:tracePt t="207841" x="5884863" y="1625600"/>
          <p14:tracePt t="207856" x="5929313" y="1687513"/>
          <p14:tracePt t="207859" x="6000750" y="1758950"/>
          <p14:tracePt t="207871" x="6143625" y="1928813"/>
          <p14:tracePt t="207884" x="6215063" y="2027238"/>
          <p14:tracePt t="207899" x="6367463" y="2224088"/>
          <p14:tracePt t="207927" x="6518275" y="2446338"/>
          <p14:tracePt t="207942" x="6616700" y="2536825"/>
          <p14:tracePt t="207956" x="6715125" y="2643188"/>
          <p14:tracePt t="207971" x="6902450" y="2867025"/>
          <p14:tracePt t="207985" x="6965950" y="2955925"/>
          <p14:tracePt t="207999" x="7037388" y="3054350"/>
          <p14:tracePt t="208013" x="7108825" y="3133725"/>
          <p14:tracePt t="208013" x="7180263" y="3224213"/>
          <p14:tracePt t="208028" x="7242175" y="3286125"/>
          <p14:tracePt t="208042" x="7296150" y="3367088"/>
          <p14:tracePt t="208056" x="7348538" y="3438525"/>
          <p14:tracePt t="208070" x="7402513" y="3509963"/>
          <p14:tracePt t="208084" x="7429500" y="3544888"/>
          <p14:tracePt t="208099" x="7446963" y="3571875"/>
          <p14:tracePt t="208114" x="7473950" y="3598863"/>
          <p14:tracePt t="208127" x="7473950" y="3616325"/>
          <p14:tracePt t="208156" x="7483475" y="3616325"/>
          <p14:tracePt t="208170" x="7491413" y="3633788"/>
          <p14:tracePt t="208184" x="7500938" y="3643313"/>
          <p14:tracePt t="208291" x="7518400" y="3643313"/>
          <p14:tracePt t="208301" x="7616825" y="3643313"/>
          <p14:tracePt t="208341" x="7661275" y="3643313"/>
          <p14:tracePt t="208356" x="7769225" y="3643313"/>
          <p14:tracePt t="208358" x="7796213" y="3633788"/>
          <p14:tracePt t="208651" x="7796213" y="3625850"/>
          <p14:tracePt t="208663" x="7759700" y="3482975"/>
          <p14:tracePt t="208663" x="0" y="0"/>
        </p14:tracePtLst>
        <p14:tracePtLst>
          <p14:tracePt t="209119" x="7813675" y="1196975"/>
          <p14:tracePt t="209156" x="7796213" y="1241425"/>
          <p14:tracePt t="209159" x="7751763" y="1303338"/>
          <p14:tracePt t="209169" x="7705725" y="1374775"/>
          <p14:tracePt t="209183" x="7616825" y="1465263"/>
          <p14:tracePt t="209198" x="7537450" y="1554163"/>
          <p14:tracePt t="209211" x="7340600" y="1776413"/>
          <p14:tracePt t="209226" x="7232650" y="1857375"/>
          <p14:tracePt t="209241" x="7143750" y="1955800"/>
          <p14:tracePt t="209254" x="6894513" y="2187575"/>
          <p14:tracePt t="209269" x="6759575" y="2347913"/>
          <p14:tracePt t="209283" x="6643688" y="2500313"/>
          <p14:tracePt t="209312" x="6419850" y="2813050"/>
          <p14:tracePt t="209326" x="6340475" y="2938463"/>
          <p14:tracePt t="209342" x="6215063" y="3116263"/>
          <p14:tracePt t="209345" x="6108700" y="3286125"/>
          <p14:tracePt t="209375" x="6045200" y="3402013"/>
          <p14:tracePt t="209397" x="6000750" y="3482975"/>
          <p14:tracePt t="209412" x="6000750" y="3490913"/>
          <p14:tracePt t="209426" x="6000750" y="3500438"/>
          <p14:tracePt t="209721" x="0" y="0"/>
        </p14:tracePtLst>
        <p14:tracePtLst>
          <p14:tracePt t="210658" x="1527175" y="1303338"/>
          <p14:tracePt t="210691" x="1527175" y="1322388"/>
          <p14:tracePt t="210693" x="1509713" y="1339850"/>
          <p14:tracePt t="210693" x="1509713" y="1366838"/>
          <p14:tracePt t="210710" x="1490663" y="1384300"/>
          <p14:tracePt t="210724" x="1473200" y="1411288"/>
          <p14:tracePt t="210739" x="1446213" y="1446213"/>
          <p14:tracePt t="210753" x="1384300" y="1517650"/>
          <p14:tracePt t="210767" x="1347788" y="1589088"/>
          <p14:tracePt t="210795" x="1330325" y="1625600"/>
          <p14:tracePt t="210810" x="1330325" y="1660525"/>
          <p14:tracePt t="210825" x="1330325" y="1679575"/>
          <p14:tracePt t="210843" x="1330325" y="1687513"/>
          <p14:tracePt t="210855" x="1330325" y="1697038"/>
          <p14:tracePt t="211075" x="1330325" y="1704975"/>
          <p14:tracePt t="211271" x="1322388" y="1704975"/>
          <p14:tracePt t="211300" x="1312863" y="1704975"/>
          <p14:tracePt t="211312" x="1303338" y="1704975"/>
          <p14:tracePt t="211324" x="1295400" y="1704975"/>
          <p14:tracePt t="211555" x="1276350" y="1704975"/>
          <p14:tracePt t="211577" x="1268413" y="1697038"/>
          <p14:tracePt t="211577" x="0" y="0"/>
        </p14:tracePtLst>
        <p14:tracePtLst>
          <p14:tracePt t="217140" x="2374900" y="1473200"/>
          <p14:tracePt t="217435" x="2374900" y="1465263"/>
          <p14:tracePt t="217448" x="2374900" y="1446213"/>
          <p14:tracePt t="217451" x="2384425" y="1428750"/>
          <p14:tracePt t="217460" x="2428875" y="1374775"/>
          <p14:tracePt t="217490" x="2473325" y="1295400"/>
          <p14:tracePt t="217503" x="2517775" y="1187450"/>
          <p14:tracePt t="217526" x="2536825" y="1152525"/>
          <p14:tracePt t="217545" x="2598738" y="965200"/>
          <p14:tracePt t="217589" x="2608263" y="884238"/>
          <p14:tracePt t="217618" x="2608263" y="874713"/>
          <p14:tracePt t="217631" x="2608263" y="857250"/>
          <p14:tracePt t="218010" x="2616200" y="857250"/>
          <p14:tracePt t="218014" x="2643188" y="857250"/>
          <p14:tracePt t="218045" x="2732088" y="857250"/>
          <p14:tracePt t="218059" x="2795588" y="847725"/>
          <p14:tracePt t="218062" x="2847975" y="839788"/>
          <p14:tracePt t="218074" x="2938463" y="839788"/>
          <p14:tracePt t="218088" x="2955925" y="839788"/>
          <p14:tracePt t="218102" x="2965450" y="839788"/>
          <p14:tracePt t="218177" x="2973388" y="839788"/>
          <p14:tracePt t="218179" x="3009900" y="839788"/>
          <p14:tracePt t="218189" x="3197225" y="839788"/>
          <p14:tracePt t="218453" x="3205163" y="839788"/>
          <p14:tracePt t="218464" x="3251200" y="839788"/>
          <p14:tracePt t="218467" x="3571875" y="839788"/>
          <p14:tracePt t="218503" x="3679825" y="839788"/>
          <p14:tracePt t="218518" x="3956050" y="830263"/>
          <p14:tracePt t="218545" x="4054475" y="822325"/>
          <p14:tracePt t="218917" x="4062413" y="822325"/>
          <p14:tracePt t="218918" x="4081463" y="822325"/>
          <p14:tracePt t="218931" x="4348163" y="822325"/>
          <p14:tracePt t="218974" x="4714875" y="822325"/>
          <p14:tracePt t="219018" x="4803775" y="822325"/>
          <p14:tracePt t="219039" x="4813300" y="822325"/>
          <p14:tracePt t="219048" x="4822825" y="822325"/>
          <p14:tracePt t="219146" x="4830763" y="822325"/>
          <p14:tracePt t="219168" x="4840288" y="822325"/>
          <p14:tracePt t="219387" x="4867275" y="822325"/>
          <p14:tracePt t="219390" x="4938713" y="822325"/>
          <p14:tracePt t="219402" x="5072063" y="822325"/>
          <p14:tracePt t="219416" x="5224463" y="822325"/>
          <p14:tracePt t="219430" x="5697538" y="776288"/>
          <p14:tracePt t="219445" x="6010275" y="714375"/>
          <p14:tracePt t="219460" x="6303963" y="652463"/>
          <p14:tracePt t="219473" x="6848475" y="561975"/>
          <p14:tracePt t="219488" x="7072313" y="517525"/>
          <p14:tracePt t="219516" x="7224713" y="509588"/>
          <p14:tracePt t="219531" x="7537450" y="500063"/>
          <p14:tracePt t="219544" x="7653338" y="500063"/>
          <p14:tracePt t="219546" x="7777163" y="500063"/>
          <p14:tracePt t="219559" x="8018463" y="588963"/>
          <p14:tracePt t="219588" x="8072438" y="625475"/>
          <p14:tracePt t="219616" x="8116888" y="669925"/>
          <p14:tracePt t="219632" x="8134350" y="679450"/>
          <p14:tracePt t="219649" x="8153400" y="696913"/>
          <p14:tracePt t="219737" x="8161338" y="714375"/>
          <p14:tracePt t="219749" x="8180388" y="741363"/>
          <p14:tracePt t="219761" x="8188325" y="776288"/>
          <p14:tracePt t="219763" x="8251825" y="857250"/>
          <p14:tracePt t="219788" x="8304213" y="928688"/>
          <p14:tracePt t="219816" x="8304213" y="938213"/>
          <p14:tracePt t="220656" x="8304213" y="928688"/>
          <p14:tracePt t="220659" x="8242300" y="955675"/>
          <p14:tracePt t="220659" x="0" y="0"/>
        </p14:tracePtLst>
        <p14:tracePtLst>
          <p14:tracePt t="222686" x="4010025" y="1330325"/>
          <p14:tracePt t="222788" x="4010025" y="1347788"/>
          <p14:tracePt t="222790" x="4010025" y="1401763"/>
          <p14:tracePt t="222813" x="4010025" y="1438275"/>
          <p14:tracePt t="222827" x="4010025" y="1500188"/>
          <p14:tracePt t="222842" x="4010025" y="1527175"/>
          <p14:tracePt t="222855" x="4010025" y="1581150"/>
          <p14:tracePt t="222870" x="4010025" y="1616075"/>
          <p14:tracePt t="222883" x="4010025" y="1687513"/>
          <p14:tracePt t="222898" x="4017963" y="1731963"/>
          <p14:tracePt t="222916" x="4017963" y="1884363"/>
          <p14:tracePt t="222969" x="4027488" y="1928813"/>
          <p14:tracePt t="222984" x="4037013" y="2044700"/>
          <p14:tracePt t="222998" x="4037013" y="2108200"/>
          <p14:tracePt t="223001" x="4037013" y="2170113"/>
          <p14:tracePt t="223012" x="4044950" y="2251075"/>
          <p14:tracePt t="223027" x="4044950" y="2411413"/>
          <p14:tracePt t="223041" x="4054475" y="2500313"/>
          <p14:tracePt t="223055" x="4062413" y="2571750"/>
          <p14:tracePt t="223069" x="4081463" y="2768600"/>
          <p14:tracePt t="223085" x="4098925" y="2867025"/>
          <p14:tracePt t="223098" x="4108450" y="2965450"/>
          <p14:tracePt t="223113" x="4116388" y="3036888"/>
          <p14:tracePt t="223140" x="4125913" y="3232150"/>
          <p14:tracePt t="223155" x="4125913" y="3330575"/>
          <p14:tracePt t="223157" x="4133850" y="3419475"/>
          <p14:tracePt t="223169" x="4143375" y="3616325"/>
          <p14:tracePt t="223184" x="4143375" y="3697288"/>
          <p14:tracePt t="223198" x="4143375" y="3776663"/>
          <p14:tracePt t="223212" x="4143375" y="3929063"/>
          <p14:tracePt t="223226" x="4143375" y="4017963"/>
          <p14:tracePt t="223241" x="4143375" y="4081463"/>
          <p14:tracePt t="223255" x="4143375" y="4152900"/>
          <p14:tracePt t="223269" x="4143375" y="4276725"/>
          <p14:tracePt t="223297" x="4143375" y="4322763"/>
          <p14:tracePt t="223312" x="4143375" y="4419600"/>
          <p14:tracePt t="223326" x="4143375" y="4473575"/>
          <p14:tracePt t="223329" x="4143375" y="4510088"/>
          <p14:tracePt t="223340" x="4143375" y="4537075"/>
          <p14:tracePt t="223355" x="4143375" y="4616450"/>
          <p14:tracePt t="223370" x="4143375" y="4643438"/>
          <p14:tracePt t="223384" x="4143375" y="4670425"/>
          <p14:tracePt t="223397" x="4143375" y="4705350"/>
          <p14:tracePt t="223412" x="4143375" y="4768850"/>
          <p14:tracePt t="223426" x="4143375" y="4795838"/>
          <p14:tracePt t="223441" x="4143375" y="4822825"/>
          <p14:tracePt t="223469" x="4143375" y="4875213"/>
          <p14:tracePt t="223471" x="4143375" y="4902200"/>
          <p14:tracePt t="223485" x="4143375" y="4938713"/>
          <p14:tracePt t="223498" x="4143375" y="5018088"/>
          <p14:tracePt t="223519" x="4143375" y="5187950"/>
          <p14:tracePt t="223569" x="4143375" y="5251450"/>
          <p14:tracePt t="223597" x="4143375" y="5322888"/>
          <p14:tracePt t="223626" x="4143375" y="5357813"/>
          <p14:tracePt t="223628" x="4143375" y="5438775"/>
          <p14:tracePt t="223655" x="4143375" y="5465763"/>
          <p14:tracePt t="223669" x="4143375" y="5491163"/>
          <p14:tracePt t="223683" x="4143375" y="5510213"/>
          <p14:tracePt t="223697" x="4143375" y="5545138"/>
          <p14:tracePt t="223711" x="4143375" y="5608638"/>
          <p14:tracePt t="224045" x="4125913" y="5599113"/>
          <p14:tracePt t="224057" x="4098925" y="5554663"/>
          <p14:tracePt t="224069" x="0" y="0"/>
        </p14:tracePtLst>
        <p14:tracePtLst>
          <p14:tracePt t="225089" x="8367713" y="1339850"/>
          <p14:tracePt t="225126" x="8367713" y="1347788"/>
          <p14:tracePt t="225141" x="8367713" y="1393825"/>
          <p14:tracePt t="225144" x="8367713" y="1428750"/>
          <p14:tracePt t="225154" x="8385175" y="2027238"/>
          <p14:tracePt t="225239" x="8439150" y="2751138"/>
          <p14:tracePt t="225325" x="8456613" y="2973388"/>
          <p14:tracePt t="225338" x="8510588" y="3357563"/>
          <p14:tracePt t="225381" x="8599488" y="4303713"/>
          <p14:tracePt t="225509" x="8643938" y="4919663"/>
          <p14:tracePt t="225625" x="8653463" y="5232400"/>
          <p14:tracePt t="225710" x="8653463" y="5313363"/>
          <p14:tracePt t="225724" x="8653463" y="5456238"/>
          <p14:tracePt t="225781" x="8653463" y="5491163"/>
          <p14:tracePt t="225785" x="8653463" y="5527675"/>
          <p14:tracePt t="225795" x="8653463" y="5562600"/>
          <p14:tracePt t="225809" x="8653463" y="5616575"/>
          <p14:tracePt t="225838" x="8653463" y="5626100"/>
          <p14:tracePt t="225852" x="8653463" y="5661025"/>
          <p14:tracePt t="225890" x="8653463" y="5680075"/>
          <p14:tracePt t="225892" x="8653463" y="5688013"/>
          <p14:tracePt t="225909" x="8653463" y="5697538"/>
          <p14:tracePt t="225924" x="8653463" y="5795963"/>
          <p14:tracePt t="226024" x="8653463" y="5946775"/>
          <p14:tracePt t="226419" x="8626475" y="5946775"/>
          <p14:tracePt t="226419" x="0" y="0"/>
        </p14:tracePtLst>
        <p14:tracePtLst>
          <p14:tracePt t="231665" x="4187825" y="1490663"/>
          <p14:tracePt t="232168" x="0" y="0"/>
        </p14:tracePtLst>
        <p14:tracePtLst>
          <p14:tracePt t="232709" x="8286750" y="1741488"/>
          <p14:tracePt t="232876" x="0" y="0"/>
        </p14:tracePtLst>
        <p14:tracePtLst>
          <p14:tracePt t="234535" x="4224338" y="2276475"/>
          <p14:tracePt t="234671" x="4224338" y="2268538"/>
          <p14:tracePt t="234697" x="4214813" y="2259013"/>
          <p14:tracePt t="234700" x="4197350" y="2241550"/>
          <p14:tracePt t="234713" x="4179888" y="2232025"/>
          <p14:tracePt t="234728" x="4116388" y="2187575"/>
          <p14:tracePt t="234743" x="4062413" y="2179638"/>
          <p14:tracePt t="234756" x="4010025" y="2160588"/>
          <p14:tracePt t="234771" x="3938588" y="2160588"/>
          <p14:tracePt t="234785" x="3911600" y="2160588"/>
          <p14:tracePt t="234799" x="3894138" y="2160588"/>
          <p14:tracePt t="234829" x="3875088" y="2160588"/>
          <p14:tracePt t="234831" x="3857625" y="2187575"/>
          <p14:tracePt t="234857" x="3848100" y="2251075"/>
          <p14:tracePt t="234871" x="3822700" y="2330450"/>
          <p14:tracePt t="234900" x="3813175" y="2366963"/>
          <p14:tracePt t="234914" x="3795713" y="2473325"/>
          <p14:tracePt t="234943" x="3795713" y="2500313"/>
          <p14:tracePt t="234957" x="3795713" y="2562225"/>
          <p14:tracePt t="234985" x="3795713" y="2589213"/>
          <p14:tracePt t="235000" x="3813175" y="2625725"/>
          <p14:tracePt t="235014" x="3867150" y="2652713"/>
          <p14:tracePt t="235043" x="3902075" y="2660650"/>
          <p14:tracePt t="235056" x="3990975" y="2670175"/>
          <p14:tracePt t="235071" x="4044950" y="2670175"/>
          <p14:tracePt t="235085" x="4081463" y="2670175"/>
          <p14:tracePt t="235099" x="4160838" y="2633663"/>
          <p14:tracePt t="235114" x="4187825" y="2616200"/>
          <p14:tracePt t="235128" x="4205288" y="2589213"/>
          <p14:tracePt t="235156" x="4232275" y="2536825"/>
          <p14:tracePt t="235159" x="4232275" y="2473325"/>
          <p14:tracePt t="235185" x="4232275" y="2438400"/>
          <p14:tracePt t="235200" x="4232275" y="2366963"/>
          <p14:tracePt t="235213" x="4224338" y="2339975"/>
          <p14:tracePt t="235243" x="4205288" y="2322513"/>
          <p14:tracePt t="235272" x="4197350" y="2312988"/>
          <p14:tracePt t="235286" x="4187825" y="2312988"/>
          <p14:tracePt t="235314" x="4170363" y="2312988"/>
          <p14:tracePt t="235316" x="4116388" y="2330450"/>
          <p14:tracePt t="235766" x="4116388" y="2339975"/>
          <p14:tracePt t="235766" x="0" y="0"/>
        </p14:tracePtLst>
        <p14:tracePtLst>
          <p14:tracePt t="236567" x="8501063" y="2401888"/>
          <p14:tracePt t="236570" x="8466138" y="2339975"/>
          <p14:tracePt t="236613" x="8375650" y="2286000"/>
          <p14:tracePt t="236626" x="8143875" y="2251075"/>
          <p14:tracePt t="236684" x="8126413" y="2303463"/>
          <p14:tracePt t="236712" x="8126413" y="2330450"/>
          <p14:tracePt t="236726" x="8134350" y="2357438"/>
          <p14:tracePt t="236741" x="8161338" y="2401888"/>
          <p14:tracePt t="236755" x="8259763" y="2438400"/>
          <p14:tracePt t="236812" x="8331200" y="2446338"/>
          <p14:tracePt t="236840" x="8385175" y="2446338"/>
          <p14:tracePt t="236855" x="8394700" y="2446338"/>
          <p14:tracePt t="236897" x="8394700" y="2438400"/>
          <p14:tracePt t="236940" x="8394700" y="2411413"/>
          <p14:tracePt t="237288" x="0" y="0"/>
        </p14:tracePtLst>
        <p14:tracePtLst>
          <p14:tracePt t="237915" x="4419600" y="3143250"/>
          <p14:tracePt t="238094" x="4419600" y="3152775"/>
          <p14:tracePt t="238097" x="4419600" y="3160713"/>
          <p14:tracePt t="238139" x="4419600" y="3170238"/>
          <p14:tracePt t="238281" x="4429125" y="3170238"/>
          <p14:tracePt t="238285" x="4456113" y="3133725"/>
          <p14:tracePt t="238325" x="4456113" y="3098800"/>
          <p14:tracePt t="238339" x="4402138" y="2965450"/>
          <p14:tracePt t="238396" x="4375150" y="2938463"/>
          <p14:tracePt t="238410" x="4303713" y="2901950"/>
          <p14:tracePt t="238425" x="4268788" y="2901950"/>
          <p14:tracePt t="238454" x="4214813" y="2901950"/>
          <p14:tracePt t="238467" x="4160838" y="2901950"/>
          <p14:tracePt t="238469" x="4133850" y="2911475"/>
          <p14:tracePt t="238481" x="4089400" y="2946400"/>
          <p14:tracePt t="238509" x="4062413" y="2982913"/>
          <p14:tracePt t="238525" x="4044950" y="3000375"/>
          <p14:tracePt t="238539" x="4037013" y="3009900"/>
          <p14:tracePt t="238553" x="4027488" y="3044825"/>
          <p14:tracePt t="238582" x="4017963" y="3089275"/>
          <p14:tracePt t="238625" x="4017963" y="3108325"/>
          <p14:tracePt t="238638" x="4062413" y="3160713"/>
          <p14:tracePt t="238668" x="4081463" y="3179763"/>
          <p14:tracePt t="238681" x="4205288" y="3205163"/>
          <p14:tracePt t="238710" x="4268788" y="3214688"/>
          <p14:tracePt t="238724" x="4330700" y="3214688"/>
          <p14:tracePt t="238738" x="4446588" y="3214688"/>
          <p14:tracePt t="238781" x="4465638" y="3205163"/>
          <p14:tracePt t="238795" x="4473575" y="3187700"/>
          <p14:tracePt t="238797" x="4473575" y="3179763"/>
          <p14:tracePt t="238809" x="4473575" y="3160713"/>
          <p14:tracePt t="238838" x="4473575" y="3152775"/>
          <p14:tracePt t="238949" x="4465638" y="3152775"/>
          <p14:tracePt t="238955" x="0" y="0"/>
        </p14:tracePtLst>
        <p14:tracePtLst>
          <p14:tracePt t="239797" x="8715375" y="3259138"/>
          <p14:tracePt t="239833" x="8705850" y="3251200"/>
          <p14:tracePt t="239835" x="8705850" y="3241675"/>
          <p14:tracePt t="239851" x="8688388" y="3187700"/>
          <p14:tracePt t="239866" x="8661400" y="3160713"/>
          <p14:tracePt t="239879" x="8634413" y="3116263"/>
          <p14:tracePt t="239894" x="8589963" y="3071813"/>
          <p14:tracePt t="239922" x="8491538" y="2990850"/>
          <p14:tracePt t="239928" x="8402638" y="2938463"/>
          <p14:tracePt t="239952" x="8323263" y="2911475"/>
          <p14:tracePt t="239966" x="8313738" y="2911475"/>
          <p14:tracePt t="239980" x="8296275" y="2911475"/>
          <p14:tracePt t="239994" x="8269288" y="2919413"/>
          <p14:tracePt t="240008" x="8251825" y="2946400"/>
          <p14:tracePt t="240022" x="8242300" y="2973388"/>
          <p14:tracePt t="240037" x="8215313" y="3009900"/>
          <p14:tracePt t="240051" x="8170863" y="3089275"/>
          <p14:tracePt t="240065" x="8161338" y="3133725"/>
          <p14:tracePt t="240093" x="8134350" y="3187700"/>
          <p14:tracePt t="240096" x="8134350" y="3214688"/>
          <p14:tracePt t="240108" x="8134350" y="3232150"/>
          <p14:tracePt t="240123" x="8143875" y="3268663"/>
          <p14:tracePt t="240136" x="8153400" y="3286125"/>
          <p14:tracePt t="240151" x="8205788" y="3313113"/>
          <p14:tracePt t="240166" x="8242300" y="3330575"/>
          <p14:tracePt t="240179" x="8304213" y="3330575"/>
          <p14:tracePt t="240194" x="8456613" y="3330575"/>
          <p14:tracePt t="240209" x="8528050" y="3322638"/>
          <p14:tracePt t="240222" x="8582025" y="3295650"/>
          <p14:tracePt t="240251" x="8670925" y="3224213"/>
          <p14:tracePt t="240265" x="8697913" y="3187700"/>
          <p14:tracePt t="240280" x="8697913" y="3160713"/>
          <p14:tracePt t="240282" x="8697913" y="3143250"/>
          <p14:tracePt t="240294" x="8697913" y="3116263"/>
          <p14:tracePt t="240308" x="8697913" y="3089275"/>
          <p14:tracePt t="240322" x="8688388" y="3071813"/>
          <p14:tracePt t="240506" x="0" y="0"/>
        </p14:tracePtLst>
        <p14:tracePtLst>
          <p14:tracePt t="242880" x="8528050" y="4037013"/>
          <p14:tracePt t="243302" x="8510588" y="4037013"/>
          <p14:tracePt t="243313" x="8466138" y="4010025"/>
          <p14:tracePt t="243319" x="8054975" y="4000500"/>
          <p14:tracePt t="243319" x="0" y="0"/>
        </p14:tracePtLst>
        <p14:tracePtLst>
          <p14:tracePt t="243755" x="4098925" y="3990975"/>
          <p14:tracePt t="244310" x="4098925" y="3983038"/>
          <p14:tracePt t="244315" x="4089400" y="3965575"/>
          <p14:tracePt t="244315" x="0" y="0"/>
        </p14:tracePtLst>
        <p14:tracePtLst>
          <p14:tracePt t="244907" x="4268788" y="3679825"/>
          <p14:tracePt t="244949" x="4268788" y="3670300"/>
          <p14:tracePt t="244981" x="4268788" y="3660775"/>
          <p14:tracePt t="244991" x="4268788" y="3652838"/>
          <p14:tracePt t="244994" x="4268788" y="3633788"/>
          <p14:tracePt t="245017" x="4214813" y="3598863"/>
          <p14:tracePt t="245060" x="4197350" y="3581400"/>
          <p14:tracePt t="245075" x="4152900" y="3571875"/>
          <p14:tracePt t="245088" x="4108450" y="3562350"/>
          <p14:tracePt t="245118" x="4089400" y="3562350"/>
          <p14:tracePt t="245131" x="4000500" y="3562350"/>
          <p14:tracePt t="245174" x="3894138" y="3562350"/>
          <p14:tracePt t="245217" x="3848100" y="3581400"/>
          <p14:tracePt t="245232" x="3830638" y="3608388"/>
          <p14:tracePt t="245317" x="3830638" y="3625850"/>
          <p14:tracePt t="245332" x="3830638" y="3633788"/>
          <p14:tracePt t="245345" x="3830638" y="3687763"/>
          <p14:tracePt t="245375" x="3830638" y="3705225"/>
          <p14:tracePt t="245388" x="3830638" y="3741738"/>
          <p14:tracePt t="245402" x="3830638" y="4054475"/>
          <p14:tracePt t="245474" x="3840163" y="4125913"/>
          <p14:tracePt t="245516" x="3857625" y="4170363"/>
          <p14:tracePt t="245519" x="3867150" y="4205288"/>
          <p14:tracePt t="245531" x="3884613" y="4214813"/>
          <p14:tracePt t="245545" x="3894138" y="4232275"/>
          <p14:tracePt t="245559" x="3919538" y="4268788"/>
          <p14:tracePt t="245574" x="3929063" y="4286250"/>
          <p14:tracePt t="245587" x="3938588" y="4303713"/>
          <p14:tracePt t="245602" x="3973513" y="4340225"/>
          <p14:tracePt t="245617" x="4010025" y="4348163"/>
          <p14:tracePt t="245630" x="4027488" y="4375150"/>
          <p14:tracePt t="245645" x="4044950" y="4375150"/>
          <p14:tracePt t="245660" x="4098925" y="4375150"/>
          <p14:tracePt t="245688" x="4116388" y="4375150"/>
          <p14:tracePt t="245702" x="4152900" y="4375150"/>
          <p14:tracePt t="245716" x="4170363" y="4367213"/>
          <p14:tracePt t="245719" x="4179888" y="4357688"/>
          <p14:tracePt t="245731" x="4187825" y="4340225"/>
          <p14:tracePt t="245745" x="4214813" y="4286250"/>
          <p14:tracePt t="245759" x="4224338" y="4259263"/>
          <p14:tracePt t="245774" x="4232275" y="4232275"/>
          <p14:tracePt t="245788" x="4241800" y="4197350"/>
          <p14:tracePt t="245802" x="4251325" y="4152900"/>
          <p14:tracePt t="245816" x="4259263" y="4133850"/>
          <p14:tracePt t="245844" x="4259263" y="4098925"/>
          <p14:tracePt t="245847" x="4259263" y="4089400"/>
          <p14:tracePt t="245859" x="4259263" y="4071938"/>
          <p14:tracePt t="245874" x="4259263" y="4054475"/>
          <p14:tracePt t="245887" x="4259263" y="4027488"/>
          <p14:tracePt t="245902" x="4259263" y="4000500"/>
          <p14:tracePt t="245916" x="4259263" y="3983038"/>
          <p14:tracePt t="245930" x="4259263" y="3956050"/>
          <p14:tracePt t="245945" x="4251325" y="3938588"/>
          <p14:tracePt t="245959" x="4251325" y="3919538"/>
          <p14:tracePt t="245973" x="4251325" y="3911600"/>
          <p14:tracePt t="245987" x="4251325" y="3902075"/>
          <p14:tracePt t="246525" x="4241800" y="3902075"/>
          <p14:tracePt t="246566" x="0" y="0"/>
        </p14:tracePtLst>
        <p14:tracePtLst>
          <p14:tracePt t="250438" x="8348663" y="4000500"/>
          <p14:tracePt t="250945" x="8348663" y="3990975"/>
          <p14:tracePt t="250955" x="8402638" y="3911600"/>
          <p14:tracePt t="250969" x="8439150" y="3875088"/>
          <p14:tracePt t="250982" x="8545513" y="3751263"/>
          <p14:tracePt t="251011" x="8626475" y="3643313"/>
          <p14:tracePt t="251083" x="8626475" y="3625850"/>
          <p14:tracePt t="251096" x="8634413" y="3598863"/>
          <p14:tracePt t="251111" x="8634413" y="3589338"/>
          <p14:tracePt t="251226" x="8634413" y="3608388"/>
          <p14:tracePt t="251228" x="8609013" y="3643313"/>
          <p14:tracePt t="251239" x="8582025" y="3687763"/>
          <p14:tracePt t="251253" x="8402638" y="3919538"/>
          <p14:tracePt t="251282" x="8348663" y="4000500"/>
          <p14:tracePt t="251296" x="8205788" y="4187825"/>
          <p14:tracePt t="251325" x="8180388" y="4224338"/>
          <p14:tracePt t="251338" x="8161338" y="4241800"/>
          <p14:tracePt t="251485" x="8161338" y="4232275"/>
          <p14:tracePt t="251496" x="8161338" y="4214813"/>
          <p14:tracePt t="251499" x="8161338" y="4187825"/>
          <p14:tracePt t="251510" x="8161338" y="3875088"/>
          <p14:tracePt t="251610" x="8161338" y="3848100"/>
          <p14:tracePt t="251612" x="8153400" y="3759200"/>
          <p14:tracePt t="251759" x="8153400" y="3786188"/>
          <p14:tracePt t="251771" x="8188325" y="3813175"/>
          <p14:tracePt t="251781" x="8232775" y="3875088"/>
          <p14:tracePt t="251795" x="8286750" y="3911600"/>
          <p14:tracePt t="251810" x="8358188" y="3965575"/>
          <p14:tracePt t="251812" x="8447088" y="4027488"/>
          <p14:tracePt t="251825" x="8589963" y="4108450"/>
          <p14:tracePt t="251838" x="8643938" y="4133850"/>
          <p14:tracePt t="251852" x="8688388" y="4143375"/>
          <p14:tracePt t="251867" x="8715375" y="4160838"/>
          <p14:tracePt t="255224" x="0" y="0"/>
        </p14:tracePtLst>
        <p14:tracePtLst>
          <p14:tracePt t="256496" x="4054475" y="5384800"/>
          <p14:tracePt t="256638" x="4062413" y="5384800"/>
          <p14:tracePt t="256638" x="0" y="0"/>
        </p14:tracePtLst>
        <p14:tracePtLst>
          <p14:tracePt t="257062" x="8466138" y="5545138"/>
          <p14:tracePt t="257441" x="0" y="0"/>
        </p14:tracePtLst>
        <p14:tracePtLst>
          <p14:tracePt t="258861" x="4303713" y="4660900"/>
          <p14:tracePt t="259121" x="4313238" y="4660900"/>
          <p14:tracePt t="259128" x="4446588" y="4660900"/>
          <p14:tracePt t="259188" x="4465638" y="4660900"/>
          <p14:tracePt t="259202" x="4483100" y="4660900"/>
          <p14:tracePt t="259209" x="4545013" y="4660900"/>
          <p14:tracePt t="259259" x="4616450" y="4660900"/>
          <p14:tracePt t="259274" x="4768850" y="4643438"/>
          <p14:tracePt t="259445" x="4616450" y="4643438"/>
          <p14:tracePt t="259531" x="4572000" y="4643438"/>
          <p14:tracePt t="259544" x="4527550" y="4652963"/>
          <p14:tracePt t="259558" x="4402138" y="4660900"/>
          <p14:tracePt t="259729" x="4402138" y="4670425"/>
          <p14:tracePt t="259732" x="4429125" y="4670425"/>
          <p14:tracePt t="259744" x="4510088" y="4670425"/>
          <p14:tracePt t="259773" x="4608513" y="4670425"/>
          <p14:tracePt t="262349" x="4581525" y="4670425"/>
          <p14:tracePt t="262360" x="4510088" y="4670425"/>
          <p14:tracePt t="262370" x="4438650" y="4670425"/>
          <p14:tracePt t="262375" x="4375150" y="4670425"/>
          <p14:tracePt t="262384" x="4313238" y="4670425"/>
          <p14:tracePt t="262399" x="4232275" y="4679950"/>
          <p14:tracePt t="263126" x="0" y="0"/>
        </p14:tracePtLst>
        <p14:tracePtLst>
          <p14:tracePt t="276562" x="4241800" y="4679950"/>
          <p14:tracePt t="276594" x="4251325" y="4679950"/>
          <p14:tracePt t="276596" x="4276725" y="4679950"/>
          <p14:tracePt t="276655" x="4491038" y="4679950"/>
          <p14:tracePt t="276754" x="4510088" y="4679950"/>
          <p14:tracePt t="276768" x="4643438" y="4687888"/>
          <p14:tracePt t="276854" x="4660900" y="4687888"/>
          <p14:tracePt t="276870" x="4687888" y="4687888"/>
          <p14:tracePt t="276897" x="4697413" y="4687888"/>
          <p14:tracePt t="277094" x="4697413" y="4697413"/>
          <p14:tracePt t="277097" x="4500563" y="4705350"/>
          <p14:tracePt t="277155" x="4411663" y="4705350"/>
          <p14:tracePt t="277182" x="4402138" y="4714875"/>
          <p14:tracePt t="277317" x="4419600" y="4714875"/>
          <p14:tracePt t="277320" x="4537075" y="4724400"/>
          <p14:tracePt t="277339" x="4608513" y="4724400"/>
          <p14:tracePt t="277354" x="4813300" y="4724400"/>
          <p14:tracePt t="277497" x="4795838" y="4724400"/>
          <p14:tracePt t="277500" x="4375150" y="4732338"/>
          <p14:tracePt t="277554" x="4303713" y="4751388"/>
          <p14:tracePt t="277654" x="4394200" y="4768850"/>
          <p14:tracePt t="277668" x="4456113" y="4786313"/>
          <p14:tracePt t="277681" x="4510088" y="4786313"/>
          <p14:tracePt t="277697" x="4608513" y="4795838"/>
          <p14:tracePt t="277835" x="4562475" y="4795838"/>
          <p14:tracePt t="277836" x="4473575" y="4795838"/>
          <p14:tracePt t="277853" x="4313238" y="4795838"/>
          <p14:tracePt t="277868" x="4241800" y="4795838"/>
          <p14:tracePt t="277882" x="4205288" y="4795838"/>
          <p14:tracePt t="277956" x="4205288" y="4803775"/>
          <p14:tracePt t="277967" x="4251325" y="4813300"/>
          <p14:tracePt t="277969" x="4303713" y="4813300"/>
          <p14:tracePt t="277982" x="4384675" y="4813300"/>
          <p14:tracePt t="277997" x="4456113" y="4813300"/>
          <p14:tracePt t="278010" x="4616450" y="4813300"/>
          <p14:tracePt t="278024" x="4660900" y="4813300"/>
          <p14:tracePt t="278039" x="4687888" y="4813300"/>
          <p14:tracePt t="278162" x="4652963" y="4813300"/>
          <p14:tracePt t="278164" x="4598988" y="4813300"/>
          <p14:tracePt t="278181" x="4500563" y="4822825"/>
          <p14:tracePt t="278196" x="4473575" y="4822825"/>
          <p14:tracePt t="278210" x="4456113" y="4822825"/>
          <p14:tracePt t="278291" x="4456113" y="4830763"/>
          <p14:tracePt t="278293" x="4483100" y="4840288"/>
          <p14:tracePt t="278309" x="4537075" y="4840288"/>
          <p14:tracePt t="278324" x="4562475" y="4840288"/>
          <p14:tracePt t="278338" x="4572000" y="4840288"/>
          <p14:tracePt t="278352" x="4572000" y="4848225"/>
          <p14:tracePt t="278953" x="4572000" y="4840288"/>
          <p14:tracePt t="278970" x="0" y="0"/>
        </p14:tracePtLst>
        <p14:tracePtLst>
          <p14:tracePt t="283493" x="4589463" y="4759325"/>
          <p14:tracePt t="283895" x="4581525" y="4759325"/>
          <p14:tracePt t="283904" x="4562475" y="4759325"/>
          <p14:tracePt t="283906" x="4545013" y="4759325"/>
          <p14:tracePt t="283918" x="4537075" y="4759325"/>
          <p14:tracePt t="283932" x="4518025" y="4759325"/>
          <p14:tracePt t="283947" x="4510088" y="4759325"/>
          <p14:tracePt t="284301" x="4500563" y="4759325"/>
          <p14:tracePt t="284303" x="4491038" y="4768850"/>
          <p14:tracePt t="284318" x="4473575" y="4776788"/>
          <p14:tracePt t="284332" x="4438650" y="4776788"/>
          <p14:tracePt t="284360" x="4429125" y="4776788"/>
          <p14:tracePt t="284375" x="4411663" y="4786313"/>
          <p14:tracePt t="284389" x="4384675" y="4786313"/>
          <p14:tracePt t="284391" x="4375150" y="4786313"/>
          <p14:tracePt t="284671" x="4375150" y="4795838"/>
          <p14:tracePt t="284688" x="4384675" y="4795838"/>
          <p14:tracePt t="284703" x="4473575" y="4795838"/>
          <p14:tracePt t="284717" x="4537075" y="4795838"/>
          <p14:tracePt t="284719" x="4608513" y="4795838"/>
          <p14:tracePt t="284731" x="4670425" y="4795838"/>
          <p14:tracePt t="284746" x="4776788" y="4776788"/>
          <p14:tracePt t="284760" x="4803775" y="4776788"/>
          <p14:tracePt t="284774" x="4803775" y="4768850"/>
          <p14:tracePt t="284906" x="4759325" y="4768850"/>
          <p14:tracePt t="284919" x="4687888" y="4768850"/>
          <p14:tracePt t="284931" x="4589463" y="4768850"/>
          <p14:tracePt t="284934" x="4500563" y="4768850"/>
          <p14:tracePt t="284945" x="4394200" y="4768850"/>
          <p14:tracePt t="284960" x="4259263" y="4768850"/>
          <p14:tracePt t="284974" x="4232275" y="4768850"/>
          <p14:tracePt t="284988" x="4232275" y="4776788"/>
          <p14:tracePt t="285069" x="4241800" y="4786313"/>
          <p14:tracePt t="285071" x="4259263" y="4795838"/>
          <p14:tracePt t="285088" x="4367213" y="4795838"/>
          <p14:tracePt t="285102" x="4446588" y="4795838"/>
          <p14:tracePt t="285117" x="4518025" y="4795838"/>
          <p14:tracePt t="285131" x="4589463" y="4795838"/>
          <p14:tracePt t="285145" x="4598988" y="4795838"/>
          <p14:tracePt t="285250" x="4562475" y="4795838"/>
          <p14:tracePt t="285259" x="4438650" y="4795838"/>
          <p14:tracePt t="285274" x="4340225" y="4803775"/>
          <p14:tracePt t="285288" x="4251325" y="4813300"/>
          <p14:tracePt t="285302" x="4143375" y="4822825"/>
          <p14:tracePt t="285316" x="4133850" y="4822825"/>
          <p14:tracePt t="285370" x="4143375" y="4830763"/>
          <p14:tracePt t="285372" x="4187825" y="4840288"/>
          <p14:tracePt t="285387" x="4303713" y="4848225"/>
          <p14:tracePt t="285402" x="4375150" y="4848225"/>
          <p14:tracePt t="285417" x="4438650" y="4848225"/>
          <p14:tracePt t="285431" x="4500563" y="4848225"/>
          <p14:tracePt t="285445" x="4572000" y="4848225"/>
          <p14:tracePt t="285459" x="4581525" y="4848225"/>
          <p14:tracePt t="285474" x="4589463" y="4848225"/>
          <p14:tracePt t="285488" x="4598988" y="4848225"/>
          <p14:tracePt t="285516" x="4616450" y="4848225"/>
          <p14:tracePt t="285531" x="4625975" y="4857750"/>
          <p14:tracePt t="285544" x="4633913" y="4867275"/>
          <p14:tracePt t="285637" x="4625975" y="4867275"/>
          <p14:tracePt t="285640" x="4598988" y="4867275"/>
          <p14:tracePt t="285659" x="4562475" y="4867275"/>
          <p14:tracePt t="285687" x="4554538" y="4867275"/>
          <p14:tracePt t="285936" x="0" y="0"/>
        </p14:tracePtLst>
        <p14:tracePtLst>
          <p14:tracePt t="294724" x="4867275" y="4724400"/>
          <p14:tracePt t="294735" x="4867275" y="4714875"/>
          <p14:tracePt t="294878" x="4848225" y="4714875"/>
          <p14:tracePt t="294892" x="4813300" y="4714875"/>
          <p14:tracePt t="294906" x="4786313" y="4714875"/>
          <p14:tracePt t="294920" x="4714875" y="4714875"/>
          <p14:tracePt t="294922" x="4670425" y="4714875"/>
          <p14:tracePt t="294934" x="4625975" y="4714875"/>
          <p14:tracePt t="294949" x="4572000" y="4714875"/>
          <p14:tracePt t="294963" x="4491038" y="4724400"/>
          <p14:tracePt t="294977" x="4465638" y="4724400"/>
          <p14:tracePt t="294992" x="4438650" y="4724400"/>
          <p14:tracePt t="295005" x="4419600" y="4724400"/>
          <p14:tracePt t="295020" x="4384675" y="4724400"/>
          <p14:tracePt t="295035" x="4375150" y="4724400"/>
          <p14:tracePt t="295063" x="4357688" y="4724400"/>
          <p14:tracePt t="295085" x="4348163" y="4724400"/>
          <p14:tracePt t="295182" x="4348163" y="4732338"/>
          <p14:tracePt t="295217" x="4348163" y="4741863"/>
          <p14:tracePt t="295219" x="4348163" y="4759325"/>
          <p14:tracePt t="295234" x="4384675" y="4759325"/>
          <p14:tracePt t="295249" x="4446588" y="4776788"/>
          <p14:tracePt t="295262" x="4510088" y="4776788"/>
          <p14:tracePt t="295277" x="4581525" y="4776788"/>
          <p14:tracePt t="295292" x="4714875" y="4776788"/>
          <p14:tracePt t="295305" x="4768850" y="4776788"/>
          <p14:tracePt t="295320" x="4786313" y="4776788"/>
          <p14:tracePt t="295335" x="4795838" y="4776788"/>
          <p14:tracePt t="295435" x="4786313" y="4776788"/>
          <p14:tracePt t="295448" x="4751388" y="4776788"/>
          <p14:tracePt t="295451" x="4679950" y="4776788"/>
          <p14:tracePt t="295462" x="4581525" y="4776788"/>
          <p14:tracePt t="295477" x="4402138" y="4786313"/>
          <p14:tracePt t="295491" x="4303713" y="4786313"/>
          <p14:tracePt t="295505" x="4241800" y="4795838"/>
          <p14:tracePt t="295520" x="4205288" y="4795838"/>
          <p14:tracePt t="295534" x="4187825" y="4803775"/>
          <p14:tracePt t="295612" x="4224338" y="4803775"/>
          <p14:tracePt t="295626" x="4268788" y="4803775"/>
          <p14:tracePt t="295636" x="4340225" y="4803775"/>
          <p14:tracePt t="295638" x="4411663" y="4803775"/>
          <p14:tracePt t="295649" x="4518025" y="4803775"/>
          <p14:tracePt t="295663" x="4697413" y="4803775"/>
          <p14:tracePt t="295751" x="4687888" y="4803775"/>
          <p14:tracePt t="295762" x="4652963" y="4803775"/>
          <p14:tracePt t="295765" x="4598988" y="4803775"/>
          <p14:tracePt t="295777" x="4527550" y="4803775"/>
          <p14:tracePt t="295791" x="4394200" y="4813300"/>
          <p14:tracePt t="295805" x="4348163" y="4813300"/>
          <p14:tracePt t="295820" x="4330700" y="4822825"/>
          <p14:tracePt t="295888" x="4375150" y="4830763"/>
          <p14:tracePt t="295890" x="4446588" y="4830763"/>
          <p14:tracePt t="295905" x="4589463" y="4830763"/>
          <p14:tracePt t="295919" x="4652963" y="4830763"/>
          <p14:tracePt t="295933" x="4687888" y="4830763"/>
          <p14:tracePt t="296020" x="4679950" y="4830763"/>
          <p14:tracePt t="296022" x="4652963" y="4830763"/>
          <p14:tracePt t="296047" x="4625975" y="4830763"/>
          <p14:tracePt t="296062" x="4572000" y="4830763"/>
          <p14:tracePt t="296076" x="4545013" y="4830763"/>
          <p14:tracePt t="296079" x="4537075" y="4830763"/>
          <p14:tracePt t="296090" x="4527550" y="4830763"/>
          <p14:tracePt t="298273" x="4518025" y="4830763"/>
          <p14:tracePt t="298276" x="4465638" y="4830763"/>
          <p14:tracePt t="298288" x="4394200" y="4830763"/>
          <p14:tracePt t="298302" x="4367213" y="4830763"/>
          <p14:tracePt t="298317" x="4357688" y="4822825"/>
          <p14:tracePt t="298528" x="4367213" y="4822825"/>
          <p14:tracePt t="298531" x="4419600" y="4822825"/>
          <p14:tracePt t="298544" x="4500563" y="4822825"/>
          <p14:tracePt t="298559" x="4687888" y="4803775"/>
          <p14:tracePt t="298574" x="4751388" y="4795838"/>
          <p14:tracePt t="298587" x="4776788" y="4786313"/>
          <p14:tracePt t="298602" x="4786313" y="4786313"/>
          <p14:tracePt t="298719" x="4776788" y="4786313"/>
          <p14:tracePt t="298728" x="4660900" y="4786313"/>
          <p14:tracePt t="298745" x="4572000" y="4786313"/>
          <p14:tracePt t="298759" x="4500563" y="4786313"/>
          <p14:tracePt t="298774" x="4402138" y="4786313"/>
          <p14:tracePt t="298788" x="4375150" y="4786313"/>
          <p14:tracePt t="298921" x="4384675" y="4786313"/>
          <p14:tracePt t="298928" x="4500563" y="4786313"/>
          <p14:tracePt t="298945" x="4572000" y="4786313"/>
          <p14:tracePt t="298959" x="4660900" y="4786313"/>
          <p14:tracePt t="299220" x="4633913" y="4786313"/>
          <p14:tracePt t="299231" x="4562475" y="4786313"/>
          <p14:tracePt t="299245" x="4510088" y="4786313"/>
          <p14:tracePt t="299258" x="4465638" y="4795838"/>
          <p14:tracePt t="299273" x="4394200" y="4803775"/>
          <p14:tracePt t="299287" x="4375150" y="4803775"/>
          <p14:tracePt t="299509" x="4384675" y="4803775"/>
          <p14:tracePt t="299511" x="4518025" y="4822825"/>
          <p14:tracePt t="299530" x="4581525" y="4822825"/>
          <p14:tracePt t="299543" x="4643438" y="4822825"/>
          <p14:tracePt t="299558" x="4670425" y="4822825"/>
          <p14:tracePt t="299573" x="4697413" y="4822825"/>
          <p14:tracePt t="299756" x="4625975" y="4822825"/>
          <p14:tracePt t="299767" x="4554538" y="4822825"/>
          <p14:tracePt t="299772" x="4330700" y="4830763"/>
          <p14:tracePt t="299830" x="4322763" y="4830763"/>
          <p14:tracePt t="299886" x="4340225" y="4830763"/>
          <p14:tracePt t="299889" x="4625975" y="4848225"/>
          <p14:tracePt t="299944" x="4660900" y="4848225"/>
          <p14:tracePt t="299958" x="4679950" y="4848225"/>
          <p14:tracePt t="300039" x="4643438" y="4848225"/>
          <p14:tracePt t="300042" x="4456113" y="4848225"/>
          <p14:tracePt t="300072" x="4384675" y="4848225"/>
          <p14:tracePt t="300086" x="4330700" y="4848225"/>
          <p14:tracePt t="300100" x="4286250" y="4848225"/>
          <p14:tracePt t="300183" x="4295775" y="4848225"/>
          <p14:tracePt t="300186" x="4322763" y="4848225"/>
          <p14:tracePt t="300201" x="4367213" y="4848225"/>
          <p14:tracePt t="300214" x="4446588" y="4848225"/>
          <p14:tracePt t="300229" x="4483100" y="4848225"/>
          <p14:tracePt t="300244" x="4500563" y="4848225"/>
          <p14:tracePt t="300257" x="4510088" y="4848225"/>
          <p14:tracePt t="301028" x="0" y="0"/>
        </p14:tracePtLst>
        <p14:tracePtLst>
          <p14:tracePt t="303607" x="4000500" y="1179513"/>
          <p14:tracePt t="303680" x="4000500" y="1204913"/>
          <p14:tracePt t="303686" x="4000500" y="1258888"/>
          <p14:tracePt t="303697" x="4010025" y="1312863"/>
          <p14:tracePt t="303711" x="4010025" y="1455738"/>
          <p14:tracePt t="303725" x="4010025" y="1517650"/>
          <p14:tracePt t="303739" x="4010025" y="1608138"/>
          <p14:tracePt t="303753" x="4010025" y="1758950"/>
          <p14:tracePt t="303782" x="4010025" y="1822450"/>
          <p14:tracePt t="303796" x="4010025" y="1919288"/>
          <p14:tracePt t="303811" x="4010025" y="2089150"/>
          <p14:tracePt t="303825" x="4010025" y="2179638"/>
          <p14:tracePt t="303828" x="4010025" y="2276475"/>
          <p14:tracePt t="303839" x="4010025" y="2357438"/>
          <p14:tracePt t="303854" x="4010025" y="2544763"/>
          <p14:tracePt t="303868" x="4010025" y="2625725"/>
          <p14:tracePt t="303882" x="4010025" y="2732088"/>
          <p14:tracePt t="303896" x="4010025" y="2830513"/>
          <p14:tracePt t="303911" x="4010025" y="3017838"/>
          <p14:tracePt t="303925" x="4010025" y="3116263"/>
          <p14:tracePt t="303954" x="4017963" y="3330575"/>
          <p14:tracePt t="303967" x="4017963" y="3419475"/>
          <p14:tracePt t="303982" x="4017963" y="3527425"/>
          <p14:tracePt t="303985" x="4017963" y="3633788"/>
          <p14:tracePt t="303997" x="4017963" y="3830638"/>
          <p14:tracePt t="304010" x="4017963" y="3938588"/>
          <p14:tracePt t="304025" x="4017963" y="4037013"/>
          <p14:tracePt t="304039" x="4027488" y="4133850"/>
          <p14:tracePt t="304053" x="4027488" y="4330700"/>
          <p14:tracePt t="304068" x="4037013" y="4446588"/>
          <p14:tracePt t="304082" x="4037013" y="4527550"/>
          <p14:tracePt t="304110" x="4037013" y="4714875"/>
          <p14:tracePt t="304125" x="4037013" y="4795838"/>
          <p14:tracePt t="304139" x="4037013" y="4911725"/>
          <p14:tracePt t="304141" x="4037013" y="4965700"/>
          <p14:tracePt t="304154" x="4044950" y="5054600"/>
          <p14:tracePt t="304182" x="4044950" y="5089525"/>
          <p14:tracePt t="304196" x="4044950" y="5180013"/>
          <p14:tracePt t="304210" x="4044950" y="5205413"/>
          <p14:tracePt t="304224" x="4044950" y="5241925"/>
          <p14:tracePt t="304239" x="4044950" y="5313363"/>
          <p14:tracePt t="304253" x="4044950" y="5357813"/>
          <p14:tracePt t="304282" x="4044950" y="5394325"/>
          <p14:tracePt t="304295" x="4044950" y="5473700"/>
          <p14:tracePt t="304310" x="4044950" y="5510213"/>
          <p14:tracePt t="304313" x="4044950" y="5537200"/>
          <p14:tracePt t="304325" x="4044950" y="5572125"/>
          <p14:tracePt t="304338" x="4044950" y="5626100"/>
          <p14:tracePt t="304353" x="4044950" y="5653088"/>
          <p14:tracePt t="304367" x="4044950" y="5680075"/>
          <p14:tracePt t="304381" x="4044950" y="5732463"/>
          <p14:tracePt t="304396" x="4044950" y="5759450"/>
          <p14:tracePt t="304410" x="4044950" y="5786438"/>
          <p14:tracePt t="304424" x="4044950" y="5830888"/>
          <p14:tracePt t="304468" x="4044950" y="5840413"/>
          <p14:tracePt t="305311" x="0" y="0"/>
        </p14:tracePtLst>
        <p14:tracePtLst>
          <p14:tracePt t="310081" x="8348663" y="822325"/>
          <p14:tracePt t="310302" x="8348663" y="830263"/>
          <p14:tracePt t="310305" x="8348663" y="847725"/>
          <p14:tracePt t="310318" x="8348663" y="893763"/>
          <p14:tracePt t="310333" x="8358188" y="1009650"/>
          <p14:tracePt t="310347" x="8367713" y="1089025"/>
          <p14:tracePt t="310375" x="8385175" y="1250950"/>
          <p14:tracePt t="310389" x="8394700" y="1330325"/>
          <p14:tracePt t="310392" x="8474075" y="1758950"/>
          <p14:tracePt t="310447" x="8483600" y="1839913"/>
          <p14:tracePt t="310460" x="8501063" y="1938338"/>
          <p14:tracePt t="310475" x="8545513" y="2143125"/>
          <p14:tracePt t="310490" x="8562975" y="2224088"/>
          <p14:tracePt t="310504" x="8572500" y="2322513"/>
          <p14:tracePt t="310519" x="8616950" y="2527300"/>
          <p14:tracePt t="310546" x="8634413" y="2598738"/>
          <p14:tracePt t="310560" x="8653463" y="2687638"/>
          <p14:tracePt t="310563" x="8680450" y="2857500"/>
          <p14:tracePt t="310576" x="8697913" y="2938463"/>
          <p14:tracePt t="310589" x="8715375" y="3009900"/>
          <p14:tracePt t="310603" x="8724900" y="3098800"/>
          <p14:tracePt t="310618" x="8751888" y="3251200"/>
          <p14:tracePt t="310632" x="8759825" y="3322638"/>
          <p14:tracePt t="310646" x="8759825" y="3411538"/>
          <p14:tracePt t="310661" x="8769350" y="3660775"/>
          <p14:tracePt t="310689" x="8769350" y="3751263"/>
          <p14:tracePt t="310704" x="8769350" y="3911600"/>
          <p14:tracePt t="310717" x="8769350" y="4010025"/>
          <p14:tracePt t="310732" x="8769350" y="4089400"/>
          <p14:tracePt t="310746" x="8769350" y="4179888"/>
          <p14:tracePt t="310760" x="8769350" y="4348163"/>
          <p14:tracePt t="310775" x="8769350" y="4429125"/>
          <p14:tracePt t="310789" x="8769350" y="4527550"/>
          <p14:tracePt t="310803" x="8769350" y="4652963"/>
          <p14:tracePt t="310817" x="8769350" y="4714875"/>
          <p14:tracePt t="310832" x="8769350" y="4768850"/>
          <p14:tracePt t="310860" x="8769350" y="4848225"/>
          <p14:tracePt t="310875" x="8769350" y="4911725"/>
          <p14:tracePt t="310888" x="8769350" y="4965700"/>
          <p14:tracePt t="310891" x="8769350" y="5027613"/>
          <p14:tracePt t="310903" x="8769350" y="5133975"/>
          <p14:tracePt t="310918" x="8769350" y="5197475"/>
          <p14:tracePt t="310931" x="8769350" y="5268913"/>
          <p14:tracePt t="310946" x="8769350" y="5367338"/>
          <p14:tracePt t="310960" x="8769350" y="5446713"/>
          <p14:tracePt t="310975" x="8769350" y="5491163"/>
          <p14:tracePt t="310989" x="8769350" y="5527675"/>
          <p14:tracePt t="311003" x="8769350" y="5616575"/>
          <p14:tracePt t="311032" x="8769350" y="5634038"/>
          <p14:tracePt t="311035" x="8769350" y="5732463"/>
          <p14:tracePt t="311060" x="8769350" y="5768975"/>
          <p14:tracePt t="311075" x="8769350" y="5795963"/>
          <p14:tracePt t="311088" x="8769350" y="5848350"/>
          <p14:tracePt t="311104" x="8769350" y="5875338"/>
          <p14:tracePt t="311118" x="8759825" y="5902325"/>
          <p14:tracePt t="311131" x="8759825" y="5919788"/>
          <p14:tracePt t="311145" x="8751888" y="5956300"/>
          <p14:tracePt t="311160" x="8742363" y="5956300"/>
          <p14:tracePt t="311188" x="8742363" y="5973763"/>
          <p14:tracePt t="311218" x="8742363" y="5983288"/>
          <p14:tracePt t="311231" x="8742363" y="5991225"/>
          <p14:tracePt t="311234" x="8742363" y="6000750"/>
          <p14:tracePt t="311246" x="8742363" y="6018213"/>
          <p14:tracePt t="311259" x="8724900" y="6081713"/>
          <p14:tracePt t="311274" x="8715375" y="6116638"/>
          <p14:tracePt t="311289" x="8705850" y="6161088"/>
          <p14:tracePt t="311303" x="8705850" y="6205538"/>
          <p14:tracePt t="311317" x="8705850" y="6259513"/>
          <p14:tracePt t="311619" x="0" y="0"/>
        </p14:tracePtLst>
        <p14:tracePtLst>
          <p14:tracePt t="313573" x="8447088" y="2241550"/>
          <p14:tracePt t="313780" x="8439150" y="2241550"/>
          <p14:tracePt t="313783" x="8429625" y="2241550"/>
          <p14:tracePt t="313800" x="8420100" y="2241550"/>
          <p14:tracePt t="313829" x="8412163" y="2241550"/>
          <p14:tracePt t="313842" x="8402638" y="2241550"/>
          <p14:tracePt t="313860" x="8394700" y="2241550"/>
          <p14:tracePt t="313872" x="8375650" y="2241550"/>
          <p14:tracePt t="313875" x="8358188" y="2241550"/>
          <p14:tracePt t="313885" x="8348663" y="2259013"/>
          <p14:tracePt t="313900" x="8340725" y="2259013"/>
          <p14:tracePt t="313937" x="8340725" y="2276475"/>
          <p14:tracePt t="313941" x="8340725" y="2303463"/>
          <p14:tracePt t="313957" x="8340725" y="2339975"/>
          <p14:tracePt t="313985" x="8340725" y="2428875"/>
          <p14:tracePt t="314000" x="8375650" y="2455863"/>
          <p14:tracePt t="314014" x="8420100" y="2482850"/>
          <p14:tracePt t="314028" x="8439150" y="2482850"/>
          <p14:tracePt t="314032" x="8483600" y="2482850"/>
          <p14:tracePt t="314043" x="8545513" y="2482850"/>
          <p14:tracePt t="314057" x="8643938" y="2419350"/>
          <p14:tracePt t="314071" x="8661400" y="2384425"/>
          <p14:tracePt t="314085" x="8670925" y="2347913"/>
          <p14:tracePt t="314099" x="8680450" y="2322513"/>
          <p14:tracePt t="314115" x="8680450" y="2259013"/>
          <p14:tracePt t="314128" x="8661400" y="2241550"/>
          <p14:tracePt t="314142" x="8626475" y="2224088"/>
          <p14:tracePt t="314157" x="8537575" y="2197100"/>
          <p14:tracePt t="314171" x="8491538" y="2187575"/>
          <p14:tracePt t="314186" x="8429625" y="2187575"/>
          <p14:tracePt t="314200" x="8367713" y="2197100"/>
          <p14:tracePt t="314200" x="8304213" y="2224088"/>
          <p14:tracePt t="314214" x="8259763" y="2259013"/>
          <p14:tracePt t="314228" x="8242300" y="2276475"/>
          <p14:tracePt t="314243" x="8242300" y="2295525"/>
          <p14:tracePt t="314256" x="8242300" y="2347913"/>
          <p14:tracePt t="314271" x="8242300" y="2374900"/>
          <p14:tracePt t="314286" x="8242300" y="2401888"/>
          <p14:tracePt t="314299" x="8313738" y="2428875"/>
          <p14:tracePt t="314328" x="8367713" y="2428875"/>
          <p14:tracePt t="314342" x="8412163" y="2428875"/>
          <p14:tracePt t="314342" x="8429625" y="2428875"/>
          <p14:tracePt t="314356" x="8439150" y="2428875"/>
          <p14:tracePt t="314359" x="8447088" y="2428875"/>
          <p14:tracePt t="314808" x="8447088" y="2419350"/>
          <p14:tracePt t="314813" x="8447088" y="2411413"/>
          <p14:tracePt t="314828" x="8447088" y="2347913"/>
          <p14:tracePt t="314842" x="8518525" y="1812925"/>
          <p14:tracePt t="314914" x="8420100" y="1231900"/>
          <p14:tracePt t="315000" x="8412163" y="1223963"/>
          <p14:tracePt t="315013" x="8402638" y="1223963"/>
          <p14:tracePt t="315028" x="8304213" y="1419225"/>
          <p14:tracePt t="315128" x="8323263" y="1500188"/>
          <p14:tracePt t="315156" x="8483600" y="1589088"/>
          <p14:tracePt t="315184" x="8545513" y="1598613"/>
          <p14:tracePt t="315199" x="8582025" y="1598613"/>
          <p14:tracePt t="315212" x="8616950" y="1598613"/>
          <p14:tracePt t="315259" x="8616950" y="1581150"/>
          <p14:tracePt t="315272" x="8616950" y="1562100"/>
          <p14:tracePt t="315276" x="8609013" y="1554163"/>
          <p14:tracePt t="315285" x="8589963" y="1544638"/>
          <p14:tracePt t="315312" x="8555038" y="1544638"/>
          <p14:tracePt t="315327" x="8528050" y="1544638"/>
          <p14:tracePt t="315341" x="8491538" y="1554163"/>
          <p14:tracePt t="315344" x="8466138" y="1581150"/>
          <p14:tracePt t="315355" x="8429625" y="1652588"/>
          <p14:tracePt t="315370" x="8420100" y="1670050"/>
          <p14:tracePt t="315384" x="8420100" y="1687513"/>
          <p14:tracePt t="315632" x="8420100" y="1697038"/>
          <p14:tracePt t="315641" x="8420100" y="1724025"/>
          <p14:tracePt t="315645" x="8420100" y="1768475"/>
          <p14:tracePt t="315656" x="8420100" y="1839913"/>
          <p14:tracePt t="315669" x="8429625" y="2133600"/>
          <p14:tracePt t="315698" x="8429625" y="2751138"/>
          <p14:tracePt t="315755" x="8439150" y="2867025"/>
          <p14:tracePt t="315770" x="8456613" y="3098800"/>
          <p14:tracePt t="315827" x="8466138" y="3108325"/>
          <p14:tracePt t="315841" x="8466138" y="3116263"/>
          <p14:tracePt t="315999" x="8474075" y="3108325"/>
          <p14:tracePt t="316001" x="8491538" y="3071813"/>
          <p14:tracePt t="316027" x="8510588" y="3044825"/>
          <p14:tracePt t="316055" x="8501063" y="3017838"/>
          <p14:tracePt t="316113" x="8394700" y="3044825"/>
          <p14:tracePt t="316155" x="8367713" y="3081338"/>
          <p14:tracePt t="316168" x="8367713" y="3098800"/>
          <p14:tracePt t="316183" x="8429625" y="3313113"/>
          <p14:tracePt t="316269" x="8501063" y="3303588"/>
          <p14:tracePt t="316312" x="8518525" y="3268663"/>
          <p14:tracePt t="316340" x="8518525" y="3232150"/>
          <p14:tracePt t="316354" x="8518525" y="3170238"/>
          <p14:tracePt t="316369" x="8518525" y="3143250"/>
          <p14:tracePt t="316383" x="8358188" y="3116263"/>
          <p14:tracePt t="316483" x="8340725" y="3133725"/>
          <p14:tracePt t="316498" x="8483600" y="3295650"/>
          <p14:tracePt t="316583" x="8562975" y="3259138"/>
          <p14:tracePt t="316640" x="8562975" y="3251200"/>
          <p14:tracePt t="316655" x="8562975" y="3224213"/>
          <p14:tracePt t="318158" x="0" y="0"/>
        </p14:tracePtLst>
        <p14:tracePtLst>
          <p14:tracePt t="319492" x="8537575" y="3687763"/>
          <p14:tracePt t="319586" x="8537575" y="3697288"/>
          <p14:tracePt t="319589" x="8518525" y="3724275"/>
          <p14:tracePt t="319608" x="8518525" y="3751263"/>
          <p14:tracePt t="319623" x="8501063" y="3786188"/>
          <p14:tracePt t="319637" x="8483600" y="3813175"/>
          <p14:tracePt t="319651" x="8385175" y="3983038"/>
          <p14:tracePt t="319679" x="8358188" y="4017963"/>
          <p14:tracePt t="319694" x="8259763" y="4160838"/>
          <p14:tracePt t="319737" x="8251825" y="4179888"/>
          <p14:tracePt t="319751" x="8251825" y="4187825"/>
          <p14:tracePt t="320016" x="8242300" y="4170363"/>
          <p14:tracePt t="320019" x="8232775" y="4089400"/>
          <p14:tracePt t="320050" x="8232775" y="4037013"/>
          <p14:tracePt t="320065" x="8215313" y="3919538"/>
          <p14:tracePt t="320093" x="8197850" y="3884613"/>
          <p14:tracePt t="320108" x="8170863" y="3795713"/>
          <p14:tracePt t="320280" x="8170863" y="3813175"/>
          <p14:tracePt t="320293" x="8188325" y="3848100"/>
          <p14:tracePt t="320297" x="8215313" y="3894138"/>
          <p14:tracePt t="320307" x="8259763" y="3938588"/>
          <p14:tracePt t="320322" x="8439150" y="4081463"/>
          <p14:tracePt t="320372" x="8483600" y="4108450"/>
          <p14:tracePt t="320783" x="0" y="0"/>
        </p14:tracePtLst>
        <p14:tracePtLst>
          <p14:tracePt t="324012" x="8402638" y="1704975"/>
          <p14:tracePt t="326041" x="0" y="0"/>
        </p14:tracePtLst>
        <p14:tracePtLst>
          <p14:tracePt t="350393" x="8331200" y="2536825"/>
          <p14:tracePt t="350630" x="8340725" y="2536825"/>
          <p14:tracePt t="350634" x="8348663" y="2536825"/>
          <p14:tracePt t="350645" x="8394700" y="2527300"/>
          <p14:tracePt t="350659" x="8491538" y="2490788"/>
          <p14:tracePt t="350702" x="8555038" y="2455863"/>
          <p14:tracePt t="350716" x="8572500" y="2438400"/>
          <p14:tracePt t="350719" x="8582025" y="2428875"/>
          <p14:tracePt t="350731" x="8589963" y="2411413"/>
          <p14:tracePt t="350759" x="8589963" y="2393950"/>
          <p14:tracePt t="350762" x="8599488" y="2384425"/>
          <p14:tracePt t="350773" x="8599488" y="2366963"/>
          <p14:tracePt t="350788" x="8599488" y="2347913"/>
          <p14:tracePt t="350802" x="8599488" y="2303463"/>
          <p14:tracePt t="350816" x="8599488" y="2286000"/>
          <p14:tracePt t="350831" x="8599488" y="2259013"/>
          <p14:tracePt t="350859" x="8599488" y="2197100"/>
          <p14:tracePt t="350873" x="8599488" y="2170113"/>
          <p14:tracePt t="350887" x="8589963" y="2133600"/>
          <p14:tracePt t="350890" x="8572500" y="2089150"/>
          <p14:tracePt t="350903" x="8555038" y="2071688"/>
          <p14:tracePt t="350916" x="8545513" y="2044700"/>
          <p14:tracePt t="350930" x="8528050" y="2036763"/>
          <p14:tracePt t="350945" x="8510588" y="2027238"/>
          <p14:tracePt t="350959" x="8483600" y="2017713"/>
          <p14:tracePt t="350973" x="8474075" y="2017713"/>
          <p14:tracePt t="350988" x="8429625" y="2017713"/>
          <p14:tracePt t="351001" x="8412163" y="2017713"/>
          <p14:tracePt t="351030" x="8358188" y="2044700"/>
          <p14:tracePt t="351044" x="8313738" y="2071688"/>
          <p14:tracePt t="351058" x="8277225" y="2098675"/>
          <p14:tracePt t="351061" x="8232775" y="2125663"/>
          <p14:tracePt t="351073" x="8197850" y="2160588"/>
          <p14:tracePt t="351087" x="8170863" y="2197100"/>
          <p14:tracePt t="351130" x="8170863" y="2205038"/>
          <p14:tracePt t="351154" x="8170863" y="2214563"/>
          <p14:tracePt t="351157" x="8170863" y="2224088"/>
          <p14:tracePt t="351187" x="8170863" y="2268538"/>
          <p14:tracePt t="351202" x="8170863" y="2295525"/>
          <p14:tracePt t="351215" x="8170863" y="2366963"/>
          <p14:tracePt t="351218" x="8180388" y="2401888"/>
          <p14:tracePt t="351230" x="8188325" y="2419350"/>
          <p14:tracePt t="351245" x="8205788" y="2446338"/>
          <p14:tracePt t="351258" x="8251825" y="2482850"/>
          <p14:tracePt t="351274" x="8269288" y="2500313"/>
          <p14:tracePt t="351287" x="8296275" y="2509838"/>
          <p14:tracePt t="351301" x="8323263" y="2509838"/>
          <p14:tracePt t="351316" x="8412163" y="2527300"/>
          <p14:tracePt t="351330" x="8466138" y="2527300"/>
          <p14:tracePt t="351358" x="8555038" y="2527300"/>
          <p14:tracePt t="351362" x="8589963" y="2527300"/>
          <p14:tracePt t="351373" x="8616950" y="2527300"/>
          <p14:tracePt t="351387" x="8634413" y="2527300"/>
          <p14:tracePt t="351401" x="8653463" y="2517775"/>
          <p14:tracePt t="351416" x="8670925" y="2482850"/>
          <p14:tracePt t="351430" x="8680450" y="2465388"/>
          <p14:tracePt t="351444" x="8688388" y="2438400"/>
          <p14:tracePt t="351459" x="8688388" y="2401888"/>
          <p14:tracePt t="351473" x="8688388" y="2374900"/>
          <p14:tracePt t="351487" x="8688388" y="2339975"/>
          <p14:tracePt t="351515" x="8688388" y="2286000"/>
          <p14:tracePt t="351530" x="8688388" y="2276475"/>
          <p14:tracePt t="351543" x="8688388" y="2251075"/>
          <p14:tracePt t="351546" x="8688388" y="2232025"/>
          <p14:tracePt t="351558" x="8670925" y="2197100"/>
          <p14:tracePt t="351573" x="8653463" y="2179638"/>
          <p14:tracePt t="351586" x="8643938" y="2179638"/>
          <p14:tracePt t="351601" x="8626475" y="2170113"/>
          <p14:tracePt t="351616" x="8609013" y="2170113"/>
          <p14:tracePt t="351629" x="8589963" y="2170113"/>
          <p14:tracePt t="351644" x="8572500" y="2170113"/>
          <p14:tracePt t="351658" x="8510588" y="2170113"/>
          <p14:tracePt t="351687" x="8474075" y="2179638"/>
          <p14:tracePt t="351702" x="8385175" y="2224088"/>
          <p14:tracePt t="351715" x="8367713" y="2232025"/>
          <p14:tracePt t="351718" x="8340725" y="2251075"/>
          <p14:tracePt t="351729" x="8296275" y="2295525"/>
          <p14:tracePt t="351744" x="8205788" y="2374900"/>
          <p14:tracePt t="351758" x="8188325" y="2411413"/>
          <p14:tracePt t="351772" x="8180388" y="2438400"/>
          <p14:tracePt t="351787" x="8180388" y="2455863"/>
          <p14:tracePt t="351801" x="8180388" y="2500313"/>
          <p14:tracePt t="351815" x="8180388" y="2527300"/>
          <p14:tracePt t="351843" x="8180388" y="2589213"/>
          <p14:tracePt t="351858" x="8188325" y="2625725"/>
          <p14:tracePt t="351861" x="8205788" y="2643188"/>
          <p14:tracePt t="351873" x="8232775" y="2660650"/>
          <p14:tracePt t="351886" x="8269288" y="2670175"/>
          <p14:tracePt t="351901" x="8277225" y="2670175"/>
          <p14:tracePt t="351915" x="8304213" y="2670175"/>
          <p14:tracePt t="351929" x="8340725" y="2670175"/>
          <p14:tracePt t="351944" x="8456613" y="2652713"/>
          <p14:tracePt t="351958" x="8501063" y="2616200"/>
          <p14:tracePt t="351972" x="8545513" y="2598738"/>
          <p14:tracePt t="351987" x="8599488" y="2509838"/>
          <p14:tracePt t="352001" x="8609013" y="2473325"/>
          <p14:tracePt t="352015" x="8609013" y="2428875"/>
          <p14:tracePt t="352029" x="8609013" y="2347913"/>
          <p14:tracePt t="352043" x="8609013" y="2295525"/>
          <p14:tracePt t="352057" x="8609013" y="2241550"/>
          <p14:tracePt t="352072" x="8589963" y="2187575"/>
          <p14:tracePt t="352086" x="8545513" y="2116138"/>
          <p14:tracePt t="352101" x="8528050" y="2098675"/>
          <p14:tracePt t="352115" x="8510588" y="2081213"/>
          <p14:tracePt t="352128" x="8474075" y="2071688"/>
          <p14:tracePt t="352145" x="8456613" y="2071688"/>
          <p14:tracePt t="352171" x="8447088" y="2071688"/>
          <p14:tracePt t="352186" x="8402638" y="2098675"/>
          <p14:tracePt t="352200" x="8375650" y="2116138"/>
          <p14:tracePt t="352214" x="8375650" y="2133600"/>
          <p14:tracePt t="352217" x="8348663" y="2170113"/>
          <p14:tracePt t="352229" x="8296275" y="2241550"/>
          <p14:tracePt t="352244" x="8251825" y="2312988"/>
          <p14:tracePt t="352257" x="8242300" y="2339975"/>
          <p14:tracePt t="352272" x="8232775" y="2401888"/>
          <p14:tracePt t="352286" x="8232775" y="2419350"/>
          <p14:tracePt t="352300" x="8232775" y="2455863"/>
          <p14:tracePt t="352314" x="8251825" y="2465388"/>
          <p14:tracePt t="352343" x="8296275" y="2490788"/>
          <p14:tracePt t="352357" x="8348663" y="2490788"/>
          <p14:tracePt t="352372" x="8456613" y="2490788"/>
          <p14:tracePt t="352375" x="8510588" y="2482850"/>
          <p14:tracePt t="352385" x="8555038" y="2465388"/>
          <p14:tracePt t="352400" x="8582025" y="2438400"/>
          <p14:tracePt t="352415" x="8643938" y="2374900"/>
          <p14:tracePt t="352428" x="8643938" y="2339975"/>
          <p14:tracePt t="352443" x="8643938" y="2312988"/>
          <p14:tracePt t="352458" x="8643938" y="2286000"/>
          <p14:tracePt t="352471" x="8643938" y="2241550"/>
          <p14:tracePt t="352500" x="8643938" y="2214563"/>
          <p14:tracePt t="352514" x="8616950" y="2170113"/>
          <p14:tracePt t="352529" x="8582025" y="2152650"/>
          <p14:tracePt t="352532" x="8555038" y="2152650"/>
          <p14:tracePt t="352542" x="8518525" y="2152650"/>
          <p14:tracePt t="352557" x="8412163" y="2187575"/>
          <p14:tracePt t="352572" x="8367713" y="2232025"/>
          <p14:tracePt t="352600" x="8340725" y="2276475"/>
          <p14:tracePt t="352615" x="8286750" y="2374900"/>
          <p14:tracePt t="352628" x="8277225" y="2411413"/>
          <p14:tracePt t="352643" x="8277225" y="2465388"/>
          <p14:tracePt t="352671" x="8296275" y="2509838"/>
          <p14:tracePt t="352685" x="8323263" y="2527300"/>
          <p14:tracePt t="352700" x="8385175" y="2527300"/>
          <p14:tracePt t="352703" x="8429625" y="2527300"/>
          <p14:tracePt t="352714" x="8474075" y="2527300"/>
          <p14:tracePt t="352728" x="8501063" y="2527300"/>
          <p14:tracePt t="352743" x="8537575" y="2509838"/>
          <p14:tracePt t="352756" x="8537575" y="2500313"/>
          <p14:tracePt t="352792" x="8537575" y="2490788"/>
          <p14:tracePt t="352811" x="8537575" y="2482850"/>
          <p14:tracePt t="352829" x="8528050" y="2473325"/>
          <p14:tracePt t="352842" x="8518525" y="2473325"/>
          <p14:tracePt t="352857" x="8466138" y="2473325"/>
          <p14:tracePt t="352872" x="8420100" y="2473325"/>
          <p14:tracePt t="352875" x="8367713" y="2473325"/>
          <p14:tracePt t="352885" x="8323263" y="2482850"/>
          <p14:tracePt t="352900" x="8251825" y="2500313"/>
          <p14:tracePt t="353140" x="8251825" y="2509838"/>
          <p14:tracePt t="353157" x="8259763" y="2509838"/>
          <p14:tracePt t="353170" x="8286750" y="2517775"/>
          <p14:tracePt t="353194" x="8296275" y="2517775"/>
          <p14:tracePt t="353197" x="8304213" y="2517775"/>
          <p14:tracePt t="354093" x="0" y="0"/>
        </p14:tracePtLst>
        <p14:tracePtLst>
          <p14:tracePt t="357489" x="3973513" y="696913"/>
          <p14:tracePt t="357569" x="3973513" y="723900"/>
          <p14:tracePt t="357572" x="3973513" y="776288"/>
          <p14:tracePt t="357581" x="3983038" y="830263"/>
          <p14:tracePt t="357594" x="3990975" y="884238"/>
          <p14:tracePt t="357609" x="3990975" y="955675"/>
          <p14:tracePt t="357624" x="4000500" y="1081088"/>
          <p14:tracePt t="357637" x="4000500" y="1125538"/>
          <p14:tracePt t="357652" x="4010025" y="1187450"/>
          <p14:tracePt t="357667" x="4010025" y="1312863"/>
          <p14:tracePt t="357680" x="4010025" y="1374775"/>
          <p14:tracePt t="357694" x="4017963" y="1438275"/>
          <p14:tracePt t="357709" x="4017963" y="1544638"/>
          <p14:tracePt t="357723" x="4017963" y="1608138"/>
          <p14:tracePt t="357737" x="4017963" y="1670050"/>
          <p14:tracePt t="357751" x="4027488" y="1795463"/>
          <p14:tracePt t="357766" x="4037013" y="1866900"/>
          <p14:tracePt t="357780" x="4037013" y="1946275"/>
          <p14:tracePt t="357794" x="4044950" y="2017713"/>
          <p14:tracePt t="357809" x="4054475" y="2170113"/>
          <p14:tracePt t="357823" x="4054475" y="2251075"/>
          <p14:tracePt t="357837" x="4062413" y="2330450"/>
          <p14:tracePt t="357851" x="4062413" y="2465388"/>
          <p14:tracePt t="357866" x="4062413" y="2527300"/>
          <p14:tracePt t="357879" x="4062413" y="2598738"/>
          <p14:tracePt t="357894" x="4071938" y="2670175"/>
          <p14:tracePt t="357894" x="4071938" y="2741613"/>
          <p14:tracePt t="357909" x="4071938" y="2830513"/>
          <p14:tracePt t="357937" x="4071938" y="2901950"/>
          <p14:tracePt t="357951" x="4081463" y="3054350"/>
          <p14:tracePt t="357966" x="4081463" y="3133725"/>
          <p14:tracePt t="357969" x="4081463" y="3990975"/>
          <p14:tracePt t="358152" x="4081463" y="4017963"/>
          <p14:tracePt t="358166" x="4081463" y="4044950"/>
          <p14:tracePt t="358179" x="4081463" y="4071938"/>
          <p14:tracePt t="358194" x="4081463" y="4116388"/>
          <p14:tracePt t="358209" x="4081463" y="4133850"/>
          <p14:tracePt t="358222" x="4081463" y="4152900"/>
          <p14:tracePt t="358237" x="4081463" y="4179888"/>
          <p14:tracePt t="358274" x="4081463" y="4205288"/>
          <p14:tracePt t="358278" x="4081463" y="4259263"/>
          <p14:tracePt t="358293" x="4081463" y="4286250"/>
          <p14:tracePt t="358308" x="4081463" y="4313238"/>
          <p14:tracePt t="358322" x="4081463" y="4330700"/>
          <p14:tracePt t="358337" x="4081463" y="4384675"/>
          <p14:tracePt t="358351" x="4081463" y="4411663"/>
          <p14:tracePt t="358365" x="4081463" y="4419600"/>
          <p14:tracePt t="358379" x="4081463" y="4465638"/>
          <p14:tracePt t="358393" x="4081463" y="4491038"/>
          <p14:tracePt t="358408" x="4081463" y="4527550"/>
          <p14:tracePt t="358436" x="4081463" y="4608513"/>
          <p14:tracePt t="358451" x="4081463" y="4643438"/>
          <p14:tracePt t="358465" x="4081463" y="4697413"/>
          <p14:tracePt t="358468" x="4081463" y="4732338"/>
          <p14:tracePt t="358479" x="4081463" y="4830763"/>
          <p14:tracePt t="358494" x="4081463" y="4867275"/>
          <p14:tracePt t="358508" x="4081463" y="4894263"/>
          <p14:tracePt t="358522" x="4081463" y="4991100"/>
          <p14:tracePt t="358537" x="4081463" y="5027613"/>
          <p14:tracePt t="358550" x="4081463" y="5054600"/>
          <p14:tracePt t="358565" x="4081463" y="5081588"/>
          <p14:tracePt t="358593" x="4081463" y="5126038"/>
          <p14:tracePt t="358608" x="4081463" y="5143500"/>
          <p14:tracePt t="358624" x="4081463" y="5197475"/>
          <p14:tracePt t="358636" x="4081463" y="5214938"/>
          <p14:tracePt t="358640" x="4081463" y="5241925"/>
          <p14:tracePt t="358650" x="4081463" y="5259388"/>
          <p14:tracePt t="358665" x="4081463" y="5295900"/>
          <p14:tracePt t="358679" x="4081463" y="5303838"/>
          <p14:tracePt t="359304" x="4071938" y="5303838"/>
          <p14:tracePt t="359359" x="4071938" y="5313363"/>
          <p14:tracePt t="359362" x="4062413" y="5313363"/>
          <p14:tracePt t="359379" x="4037013" y="5322888"/>
          <p14:tracePt t="359393" x="4017963" y="5330825"/>
          <p14:tracePt t="359827" x="4054475" y="5303838"/>
          <p14:tracePt t="359830" x="4062413" y="5303838"/>
          <p14:tracePt t="359870" x="4062413" y="5313363"/>
          <p14:tracePt t="359964" x="4062413" y="5303838"/>
          <p14:tracePt t="359967" x="4054475" y="5276850"/>
          <p14:tracePt t="359978" x="4054475" y="5251450"/>
          <p14:tracePt t="359992" x="4044950" y="5224463"/>
          <p14:tracePt t="360006" x="4037013" y="5143500"/>
          <p14:tracePt t="360021" x="4037013" y="5081588"/>
          <p14:tracePt t="360035" x="4027488" y="5037138"/>
          <p14:tracePt t="360049" x="4027488" y="4902200"/>
          <p14:tracePt t="360078" x="4027488" y="4840288"/>
          <p14:tracePt t="360091" x="4027488" y="4768850"/>
          <p14:tracePt t="360106" x="4027488" y="4616450"/>
          <p14:tracePt t="360110" x="4027488" y="4537075"/>
          <p14:tracePt t="360121" x="4027488" y="4446588"/>
          <p14:tracePt t="360134" x="4027488" y="4375150"/>
          <p14:tracePt t="360149" x="4027488" y="4205288"/>
          <p14:tracePt t="360163" x="4027488" y="4116388"/>
          <p14:tracePt t="360177" x="4027488" y="4017963"/>
          <p14:tracePt t="360192" x="4027488" y="3919538"/>
          <p14:tracePt t="360206" x="4027488" y="3751263"/>
          <p14:tracePt t="360234" x="4027488" y="3670300"/>
          <p14:tracePt t="360249" x="4027488" y="3482975"/>
          <p14:tracePt t="360263" x="4027488" y="3402013"/>
          <p14:tracePt t="360277" x="4027488" y="3313113"/>
          <p14:tracePt t="360280" x="4027488" y="3214688"/>
          <p14:tracePt t="360292" x="4044950" y="3054350"/>
          <p14:tracePt t="360306" x="4054475" y="2965450"/>
          <p14:tracePt t="360320" x="4071938" y="2874963"/>
          <p14:tracePt t="360334" x="4081463" y="2687638"/>
          <p14:tracePt t="360349" x="4081463" y="2589213"/>
          <p14:tracePt t="360363" x="4081463" y="2509838"/>
          <p14:tracePt t="360377" x="4081463" y="2027238"/>
          <p14:tracePt t="360435" x="4081463" y="1893888"/>
          <p14:tracePt t="360449" x="4081463" y="1830388"/>
          <p14:tracePt t="360463" x="4081463" y="1758950"/>
          <p14:tracePt t="360477" x="4071938" y="1670050"/>
          <p14:tracePt t="360492" x="4071938" y="1625600"/>
          <p14:tracePt t="360506" x="4071938" y="1581150"/>
          <p14:tracePt t="360520" x="4071938" y="1554163"/>
          <p14:tracePt t="360534" x="4062413" y="1490663"/>
          <p14:tracePt t="360548" x="4062413" y="1455738"/>
          <p14:tracePt t="360577" x="4062413" y="1393825"/>
          <p14:tracePt t="360580" x="4062413" y="1357313"/>
          <p14:tracePt t="360591" x="4062413" y="1312863"/>
          <p14:tracePt t="360605" x="4062413" y="1258888"/>
          <p14:tracePt t="360634" x="4062413" y="1231900"/>
          <p14:tracePt t="360743" x="4054475" y="1231900"/>
          <p14:tracePt t="360768" x="0" y="0"/>
        </p14:tracePtLst>
        <p14:tracePtLst>
          <p14:tracePt t="361611" x="8296275" y="857250"/>
          <p14:tracePt t="361670" x="8304213" y="874713"/>
          <p14:tracePt t="361675" x="8313738" y="901700"/>
          <p14:tracePt t="361690" x="8331200" y="990600"/>
          <p14:tracePt t="361718" x="8331200" y="1036638"/>
          <p14:tracePt t="361733" x="8340725" y="1098550"/>
          <p14:tracePt t="361748" x="8358188" y="1231900"/>
          <p14:tracePt t="361750" x="8358188" y="1295400"/>
          <p14:tracePt t="361761" x="8367713" y="1384300"/>
          <p14:tracePt t="361776" x="8367713" y="1438275"/>
          <p14:tracePt t="361790" x="8375650" y="1616075"/>
          <p14:tracePt t="361804" x="8385175" y="1687513"/>
          <p14:tracePt t="361819" x="8394700" y="1776413"/>
          <p14:tracePt t="361833" x="8402638" y="1973263"/>
          <p14:tracePt t="361847" x="8402638" y="2081213"/>
          <p14:tracePt t="361862" x="8402638" y="2152650"/>
          <p14:tracePt t="361890" x="8412163" y="2357438"/>
          <p14:tracePt t="361904" x="8412163" y="2446338"/>
          <p14:tracePt t="361918" x="8412163" y="2554288"/>
          <p14:tracePt t="361932" x="8412163" y="2759075"/>
          <p14:tracePt t="361936" x="8412163" y="2884488"/>
          <p14:tracePt t="361947" x="8412163" y="3000375"/>
          <p14:tracePt t="361961" x="8412163" y="3108325"/>
          <p14:tracePt t="361975" x="8412163" y="3357563"/>
          <p14:tracePt t="361990" x="8412163" y="3500438"/>
          <p14:tracePt t="362004" x="8412163" y="3633788"/>
          <p14:tracePt t="362018" x="8402638" y="3759200"/>
          <p14:tracePt t="362046" x="8402638" y="3983038"/>
          <p14:tracePt t="362061" x="8402638" y="4081463"/>
          <p14:tracePt t="362076" x="8402638" y="4276725"/>
          <p14:tracePt t="362078" x="8402638" y="4367213"/>
          <p14:tracePt t="362089" x="8402638" y="4446588"/>
          <p14:tracePt t="362104" x="8402638" y="4510088"/>
          <p14:tracePt t="362119" x="8412163" y="4633913"/>
          <p14:tracePt t="362133" x="8420100" y="4697413"/>
          <p14:tracePt t="362147" x="8420100" y="4751388"/>
          <p14:tracePt t="362162" x="8429625" y="4813300"/>
          <p14:tracePt t="362175" x="8439150" y="4919663"/>
          <p14:tracePt t="362190" x="8439150" y="5000625"/>
          <p14:tracePt t="362218" x="8447088" y="5133975"/>
          <p14:tracePt t="362221" x="8447088" y="5214938"/>
          <p14:tracePt t="362233" x="8447088" y="5276850"/>
          <p14:tracePt t="362247" x="8447088" y="5367338"/>
          <p14:tracePt t="362261" x="8447088" y="5510213"/>
          <p14:tracePt t="362275" x="8447088" y="5661025"/>
          <p14:tracePt t="362304" x="8447088" y="5741988"/>
          <p14:tracePt t="362318" x="8447088" y="5875338"/>
          <p14:tracePt t="362333" x="8447088" y="5929313"/>
          <p14:tracePt t="362346" x="8447088" y="5991225"/>
          <p14:tracePt t="362361" x="8447088" y="6099175"/>
          <p14:tracePt t="362389" x="8447088" y="6153150"/>
          <p14:tracePt t="362404" x="8447088" y="6224588"/>
          <p14:tracePt t="362417" x="8447088" y="6251575"/>
          <p14:tracePt t="362420" x="8447088" y="6269038"/>
          <p14:tracePt t="362432" x="8447088" y="6276975"/>
          <p14:tracePt t="362618" x="8447088" y="6269038"/>
          <p14:tracePt t="362621" x="8447088" y="6251575"/>
          <p14:tracePt t="362632" x="8447088" y="6215063"/>
          <p14:tracePt t="362646" x="8447088" y="6180138"/>
          <p14:tracePt t="362646" x="8447088" y="6116638"/>
          <p14:tracePt t="362661" x="8447088" y="6045200"/>
          <p14:tracePt t="362675" x="8447088" y="5911850"/>
          <p14:tracePt t="362717" x="8447088" y="5732463"/>
          <p14:tracePt t="362732" x="8447088" y="5653088"/>
          <p14:tracePt t="362747" x="8447088" y="5456238"/>
          <p14:tracePt t="362760" x="8447088" y="5357813"/>
          <p14:tracePt t="362764" x="8439150" y="5259388"/>
          <p14:tracePt t="362775" x="8439150" y="5160963"/>
          <p14:tracePt t="362789" x="8420100" y="4991100"/>
          <p14:tracePt t="362803" x="8412163" y="4919663"/>
          <p14:tracePt t="362817" x="8402638" y="4840288"/>
          <p14:tracePt t="362832" x="8394700" y="4768850"/>
          <p14:tracePt t="362846" x="8385175" y="4616450"/>
          <p14:tracePt t="362875" x="8385175" y="4572000"/>
          <p14:tracePt t="362888" x="8367713" y="4419600"/>
          <p14:tracePt t="362903" x="8367713" y="4348163"/>
          <p14:tracePt t="362906" x="8358188" y="4276725"/>
          <p14:tracePt t="362917" x="8348663" y="4179888"/>
          <p14:tracePt t="362932" x="8340725" y="4017963"/>
          <p14:tracePt t="362946" x="8331200" y="3938588"/>
          <p14:tracePt t="362960" x="8331200" y="3830638"/>
          <p14:tracePt t="362974" x="8323263" y="3732213"/>
          <p14:tracePt t="362989" x="8313738" y="3517900"/>
          <p14:tracePt t="363003" x="8304213" y="3419475"/>
          <p14:tracePt t="363017" x="8286750" y="3322638"/>
          <p14:tracePt t="363045" x="8269288" y="3125788"/>
          <p14:tracePt t="363060" x="8259763" y="3027363"/>
          <p14:tracePt t="363074" x="8251825" y="2928938"/>
          <p14:tracePt t="363078" x="8232775" y="2751138"/>
          <p14:tracePt t="363088" x="8224838" y="2652713"/>
          <p14:tracePt t="363103" x="8215313" y="2581275"/>
          <p14:tracePt t="363118" x="8205788" y="2482850"/>
          <p14:tracePt t="363131" x="8188325" y="2295525"/>
          <p14:tracePt t="363146" x="8170863" y="2214563"/>
          <p14:tracePt t="363160" x="8161338" y="2133600"/>
          <p14:tracePt t="363174" x="8153400" y="1955800"/>
          <p14:tracePt t="363188" x="8153400" y="1874838"/>
          <p14:tracePt t="363217" x="8143875" y="1795463"/>
          <p14:tracePt t="363231" x="8134350" y="1670050"/>
          <p14:tracePt t="363246" x="8134350" y="1608138"/>
          <p14:tracePt t="363249" x="8134350" y="1544638"/>
          <p14:tracePt t="363259" x="8134350" y="1393825"/>
          <p14:tracePt t="363289" x="8134350" y="1357313"/>
          <p14:tracePt t="363303" x="8134350" y="1322388"/>
          <p14:tracePt t="363317" x="8215313" y="982663"/>
          <p14:tracePt t="363431" x="8259763" y="874713"/>
          <p14:tracePt t="363503" x="8277225" y="847725"/>
          <p14:tracePt t="363802" x="0" y="0"/>
        </p14:tracePtLst>
        <p14:tracePtLst>
          <p14:tracePt t="395044" x="4089400" y="776288"/>
          <p14:tracePt t="395303" x="4089400" y="795338"/>
          <p14:tracePt t="395306" x="4089400" y="1322388"/>
          <p14:tracePt t="395383" x="4054475" y="2482850"/>
          <p14:tracePt t="395483" x="4027488" y="2955925"/>
          <p14:tracePt t="395526" x="4017963" y="3152775"/>
          <p14:tracePt t="395553" x="4017963" y="3322638"/>
          <p14:tracePt t="395568" x="4017963" y="3402013"/>
          <p14:tracePt t="395584" x="4017963" y="3446463"/>
          <p14:tracePt t="395596" x="4017963" y="3724275"/>
          <p14:tracePt t="395697" x="4017963" y="3929063"/>
          <p14:tracePt t="395768" x="4017963" y="3965575"/>
          <p14:tracePt t="395782" x="4017963" y="4259263"/>
          <p14:tracePt t="395854" x="4017963" y="4375150"/>
          <p14:tracePt t="395896" x="4017963" y="4483100"/>
          <p14:tracePt t="395954" x="4017963" y="4518025"/>
          <p14:tracePt t="395967" x="4017963" y="4537075"/>
          <p14:tracePt t="395982" x="4017963" y="4581525"/>
          <p14:tracePt t="395997" x="4017963" y="4608513"/>
          <p14:tracePt t="396010" x="4017963" y="4946650"/>
          <p14:tracePt t="396111" x="4017963" y="5037138"/>
          <p14:tracePt t="396154" x="4017963" y="5108575"/>
          <p14:tracePt t="396196" x="4017963" y="5259388"/>
          <p14:tracePt t="396253" x="4017963" y="5276850"/>
          <p14:tracePt t="396282" x="4017963" y="5322888"/>
          <p14:tracePt t="396339" x="4017963" y="5330825"/>
          <p14:tracePt t="396381" x="4017963" y="5348288"/>
          <p14:tracePt t="397163" x="4010025" y="5348288"/>
          <p14:tracePt t="397661" x="4010025" y="5340350"/>
          <p14:tracePt t="397683" x="4010025" y="5330825"/>
          <p14:tracePt t="397729" x="3965575" y="5357813"/>
          <p14:tracePt t="397733" x="3929063" y="5394325"/>
          <p14:tracePt t="397984" x="4010025" y="5259388"/>
          <p14:tracePt t="397997" x="4125913" y="5000625"/>
          <p14:tracePt t="398000" x="4286250" y="4732338"/>
          <p14:tracePt t="398008" x="4411663" y="4491038"/>
          <p14:tracePt t="398023" x="4446588" y="4251325"/>
          <p14:tracePt t="398037" x="4518025" y="3776663"/>
          <p14:tracePt t="398051" x="4527550" y="3571875"/>
          <p14:tracePt t="398065" x="4545013" y="3286125"/>
          <p14:tracePt t="398093" x="4581525" y="2894013"/>
          <p14:tracePt t="398096" x="4581525" y="2670175"/>
          <p14:tracePt t="398108" x="4581525" y="2473325"/>
          <p14:tracePt t="398123" x="4581525" y="2295525"/>
          <p14:tracePt t="398136" x="4581525" y="1866900"/>
          <p14:tracePt t="398167" x="4572000" y="1751013"/>
          <p14:tracePt t="398179" x="4554538" y="1643063"/>
          <p14:tracePt t="398194" x="4527550" y="1438275"/>
          <p14:tracePt t="398208" x="4491038" y="1366838"/>
          <p14:tracePt t="398222" x="4446588" y="1187450"/>
          <p14:tracePt t="398265" x="4438650" y="1169988"/>
          <p14:tracePt t="398279" x="4429125" y="1143000"/>
          <p14:tracePt t="398293" x="4419600" y="1133475"/>
          <p14:tracePt t="398296" x="4411663" y="1133475"/>
          <p14:tracePt t="398308" x="4411663" y="1125538"/>
          <p14:tracePt t="398322" x="4394200" y="1116013"/>
          <p14:tracePt t="398336" x="4375150" y="1098550"/>
          <p14:tracePt t="398351" x="4357688" y="1071563"/>
          <p14:tracePt t="398365" x="4330700" y="1054100"/>
          <p14:tracePt t="398379" x="4303713" y="1009650"/>
          <p14:tracePt t="398393" x="4303713" y="990600"/>
          <p14:tracePt t="398421" x="4295775" y="965200"/>
          <p14:tracePt t="398436" x="4286250" y="965200"/>
          <p14:tracePt t="398451" x="4286250" y="955675"/>
          <p14:tracePt t="398464" x="4286250" y="946150"/>
          <p14:tracePt t="398467" x="4286250" y="938213"/>
          <p14:tracePt t="398479" x="4268788" y="919163"/>
          <p14:tracePt t="398494" x="4268788" y="911225"/>
          <p14:tracePt t="398507" x="4259263" y="893763"/>
          <p14:tracePt t="398522" x="4241800" y="839788"/>
          <p14:tracePt t="398536" x="4224338" y="812800"/>
          <p14:tracePt t="398550" x="4205288" y="795338"/>
          <p14:tracePt t="398564" x="4187825" y="741363"/>
          <p14:tracePt t="398593" x="4179888" y="723900"/>
          <p14:tracePt t="398607" x="4160838" y="704850"/>
          <p14:tracePt t="398622" x="4143375" y="679450"/>
          <p14:tracePt t="398625" x="4133850" y="669925"/>
          <p14:tracePt t="398654" x="4125913" y="669925"/>
          <p14:tracePt t="399106" x="4116388" y="669925"/>
          <p14:tracePt t="399109" x="4108450" y="669925"/>
          <p14:tracePt t="399537" x="0" y="0"/>
        </p14:tracePtLst>
        <p14:tracePtLst>
          <p14:tracePt t="400164" x="8634413" y="768350"/>
          <p14:tracePt t="400292" x="8634413" y="758825"/>
          <p14:tracePt t="400295" x="8589963" y="714375"/>
          <p14:tracePt t="400321" x="8518525" y="652463"/>
          <p14:tracePt t="400334" x="8483600" y="633413"/>
          <p14:tracePt t="400348" x="8456613" y="625475"/>
          <p14:tracePt t="400363" x="8420100" y="615950"/>
          <p14:tracePt t="400376" x="8367713" y="615950"/>
          <p14:tracePt t="400391" x="8259763" y="704850"/>
          <p14:tracePt t="400434" x="8232775" y="731838"/>
          <p14:tracePt t="400449" x="8215313" y="776288"/>
          <p14:tracePt t="400462" x="8205788" y="812800"/>
          <p14:tracePt t="400477" x="8205788" y="884238"/>
          <p14:tracePt t="400491" x="8205788" y="911225"/>
          <p14:tracePt t="400505" x="8224838" y="919163"/>
          <p14:tracePt t="400520" x="8251825" y="946150"/>
          <p14:tracePt t="400534" x="8269288" y="955675"/>
          <p14:tracePt t="400548" x="8286750" y="955675"/>
          <p14:tracePt t="400577" x="8313738" y="965200"/>
          <p14:tracePt t="400580" x="8340725" y="965200"/>
          <p14:tracePt t="401038" x="0" y="0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7277466"/>
              </p:ext>
            </p:extLst>
          </p:nvPr>
        </p:nvGraphicFramePr>
        <p:xfrm>
          <a:off x="381000" y="457200"/>
          <a:ext cx="8486775" cy="441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Worksheet" r:id="rId5" imgW="8486872" imgH="4409992" progId="Excel.Sheet.12">
                  <p:embed/>
                </p:oleObj>
              </mc:Choice>
              <mc:Fallback>
                <p:oleObj name="Worksheet" r:id="rId5" imgW="8486872" imgH="44099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" y="457200"/>
                        <a:ext cx="8486775" cy="4410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19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19832">
        <p:split orient="vert"/>
      </p:transition>
    </mc:Choice>
    <mc:Fallback>
      <p:transition spd="slow" advTm="21983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9585" x="7162800" y="1447800"/>
          <p14:tracePt t="9738" x="7162800" y="1438275"/>
          <p14:tracePt t="9746" x="7153275" y="1428750"/>
          <p14:tracePt t="9771" x="7143750" y="1419225"/>
          <p14:tracePt t="9786" x="7134225" y="1419225"/>
          <p14:tracePt t="9827" x="7124700" y="1419225"/>
          <p14:tracePt t="9835" x="7105650" y="1409700"/>
          <p14:tracePt t="9850" x="7096125" y="1400175"/>
          <p14:tracePt t="9859" x="7086600" y="1400175"/>
          <p14:tracePt t="9875" x="7077075" y="1390650"/>
          <p14:tracePt t="9891" x="7067550" y="1390650"/>
          <p14:tracePt t="9907" x="7058025" y="1390650"/>
          <p14:tracePt t="9921" x="7048500" y="1390650"/>
          <p14:tracePt t="9921" x="7038975" y="1381125"/>
          <p14:tracePt t="9938" x="7019925" y="1362075"/>
          <p14:tracePt t="9955" x="6991350" y="1362075"/>
          <p14:tracePt t="9971" x="6972300" y="1362075"/>
          <p14:tracePt t="9988" x="6934200" y="1352550"/>
          <p14:tracePt t="10004" x="6905625" y="1333500"/>
          <p14:tracePt t="10021" x="6858000" y="1323975"/>
          <p14:tracePt t="10037" x="6819900" y="1314450"/>
          <p14:tracePt t="10055" x="6781800" y="1304925"/>
          <p14:tracePt t="10071" x="6753225" y="1295400"/>
          <p14:tracePt t="10087" x="6705600" y="1285875"/>
          <p14:tracePt t="10104" x="6648450" y="1257300"/>
          <p14:tracePt t="10121" x="6629400" y="1257300"/>
          <p14:tracePt t="10138" x="6581775" y="1247775"/>
          <p14:tracePt t="10138" x="6572250" y="1247775"/>
          <p14:tracePt t="10154" x="6515100" y="1247775"/>
          <p14:tracePt t="10171" x="6477000" y="1247775"/>
          <p14:tracePt t="10187" x="6438900" y="1247775"/>
          <p14:tracePt t="10204" x="6400800" y="1247775"/>
          <p14:tracePt t="10221" x="6343650" y="1257300"/>
          <p14:tracePt t="10237" x="6305550" y="1266825"/>
          <p14:tracePt t="10254" x="6267450" y="1276350"/>
          <p14:tracePt t="10271" x="6219825" y="1304925"/>
          <p14:tracePt t="10287" x="6162675" y="1333500"/>
          <p14:tracePt t="10304" x="6134100" y="1343025"/>
          <p14:tracePt t="10321" x="6096000" y="1371600"/>
          <p14:tracePt t="10370" x="6086475" y="1371600"/>
          <p14:tracePt t="10386" x="6086475" y="1390650"/>
          <p14:tracePt t="10395" x="6086475" y="1400175"/>
          <p14:tracePt t="10403" x="6086475" y="1419225"/>
          <p14:tracePt t="10408" x="6076950" y="1457325"/>
          <p14:tracePt t="10421" x="6076950" y="1495425"/>
          <p14:tracePt t="10437" x="6076950" y="1524000"/>
          <p14:tracePt t="10454" x="6076950" y="1562100"/>
          <p14:tracePt t="10470" x="6076950" y="1600200"/>
          <p14:tracePt t="10487" x="6105525" y="1638300"/>
          <p14:tracePt t="10504" x="6134100" y="1666875"/>
          <p14:tracePt t="10521" x="6153150" y="1685925"/>
          <p14:tracePt t="10537" x="6181725" y="1704975"/>
          <p14:tracePt t="10554" x="6229350" y="1752600"/>
          <p14:tracePt t="10570" x="6257925" y="1781175"/>
          <p14:tracePt t="10587" x="6286500" y="1800225"/>
          <p14:tracePt t="10604" x="6296025" y="1800225"/>
          <p14:tracePt t="10620" x="6324600" y="1809750"/>
          <p14:tracePt t="10637" x="6362700" y="1819275"/>
          <p14:tracePt t="10654" x="6400800" y="1828800"/>
          <p14:tracePt t="10672" x="6429375" y="1838325"/>
          <p14:tracePt t="10688" x="6448425" y="1838325"/>
          <p14:tracePt t="10704" x="6486525" y="1838325"/>
          <p14:tracePt t="10721" x="6515100" y="1847850"/>
          <p14:tracePt t="10738" x="6562725" y="1847850"/>
          <p14:tracePt t="10754" x="6677025" y="1866900"/>
          <p14:tracePt t="10771" x="6753225" y="1866900"/>
          <p14:tracePt t="10788" x="6810375" y="1866900"/>
          <p14:tracePt t="10804" x="6867525" y="1866900"/>
          <p14:tracePt t="10820" x="6896100" y="1866900"/>
          <p14:tracePt t="10837" x="6934200" y="1857375"/>
          <p14:tracePt t="10854" x="6962775" y="1838325"/>
          <p14:tracePt t="10871" x="6981825" y="1819275"/>
          <p14:tracePt t="10887" x="7019925" y="1800225"/>
          <p14:tracePt t="10904" x="7048500" y="1790700"/>
          <p14:tracePt t="10921" x="7086600" y="1762125"/>
          <p14:tracePt t="10938" x="7105650" y="1733550"/>
          <p14:tracePt t="10954" x="7134225" y="1704975"/>
          <p14:tracePt t="10971" x="7153275" y="1666875"/>
          <p14:tracePt t="10987" x="7162800" y="1638300"/>
          <p14:tracePt t="11004" x="7172325" y="1609725"/>
          <p14:tracePt t="11020" x="7172325" y="1581150"/>
          <p14:tracePt t="11037" x="7172325" y="1562100"/>
          <p14:tracePt t="11053" x="7172325" y="1543050"/>
          <p14:tracePt t="11070" x="7172325" y="1514475"/>
          <p14:tracePt t="11087" x="7172325" y="1485900"/>
          <p14:tracePt t="11104" x="7172325" y="1466850"/>
          <p14:tracePt t="11120" x="7172325" y="1447800"/>
          <p14:tracePt t="11137" x="7172325" y="1428750"/>
          <p14:tracePt t="11154" x="7153275" y="1390650"/>
          <p14:tracePt t="11170" x="7143750" y="1381125"/>
          <p14:tracePt t="11187" x="7134225" y="1371600"/>
          <p14:tracePt t="11204" x="7115175" y="1362075"/>
          <p14:tracePt t="11220" x="7096125" y="1352550"/>
          <p14:tracePt t="11238" x="7077075" y="1333500"/>
          <p14:tracePt t="11254" x="7048500" y="1323975"/>
          <p14:tracePt t="11271" x="7000875" y="1295400"/>
          <p14:tracePt t="11287" x="6972300" y="1295400"/>
          <p14:tracePt t="11304" x="6924675" y="1285875"/>
          <p14:tracePt t="11321" x="6886575" y="1266825"/>
          <p14:tracePt t="11337" x="6829425" y="1257300"/>
          <p14:tracePt t="11353" x="6753225" y="1247775"/>
          <p14:tracePt t="11370" x="6696075" y="1247775"/>
          <p14:tracePt t="11387" x="6648450" y="1247775"/>
          <p14:tracePt t="11403" x="6610350" y="1247775"/>
          <p14:tracePt t="11420" x="6572250" y="1247775"/>
          <p14:tracePt t="11438" x="6543675" y="1247775"/>
          <p14:tracePt t="11454" x="6524625" y="1247775"/>
          <p14:tracePt t="11470" x="6496050" y="1247775"/>
          <p14:tracePt t="11487" x="6457950" y="1247775"/>
          <p14:tracePt t="11504" x="6429375" y="1266825"/>
          <p14:tracePt t="11520" x="6381750" y="1276350"/>
          <p14:tracePt t="11537" x="6353175" y="1295400"/>
          <p14:tracePt t="11554" x="6305550" y="1323975"/>
          <p14:tracePt t="11570" x="6286500" y="1343025"/>
          <p14:tracePt t="11587" x="6257925" y="1371600"/>
          <p14:tracePt t="11604" x="6248400" y="1381125"/>
          <p14:tracePt t="11621" x="6219825" y="1409700"/>
          <p14:tracePt t="11637" x="6210300" y="1428750"/>
          <p14:tracePt t="11654" x="6200775" y="1457325"/>
          <p14:tracePt t="11671" x="6200775" y="1476375"/>
          <p14:tracePt t="11687" x="6191250" y="1514475"/>
          <p14:tracePt t="11705" x="6191250" y="1533525"/>
          <p14:tracePt t="11721" x="6191250" y="1562100"/>
          <p14:tracePt t="11738" x="6191250" y="1600200"/>
          <p14:tracePt t="11755" x="6191250" y="1619250"/>
          <p14:tracePt t="11771" x="6200775" y="1638300"/>
          <p14:tracePt t="11787" x="6219825" y="1657350"/>
          <p14:tracePt t="11804" x="6238875" y="1676400"/>
          <p14:tracePt t="11821" x="6276975" y="1704975"/>
          <p14:tracePt t="11838" x="6305550" y="1733550"/>
          <p14:tracePt t="11854" x="6343650" y="1752600"/>
          <p14:tracePt t="11870" x="6391275" y="1781175"/>
          <p14:tracePt t="11887" x="6457950" y="1800225"/>
          <p14:tracePt t="11904" x="6505575" y="1819275"/>
          <p14:tracePt t="11921" x="6562725" y="1828800"/>
          <p14:tracePt t="11938" x="6610350" y="1838325"/>
          <p14:tracePt t="11954" x="6629400" y="1838325"/>
          <p14:tracePt t="11971" x="6638925" y="1838325"/>
          <p14:tracePt t="11987" x="6657975" y="1838325"/>
          <p14:tracePt t="12004" x="6696075" y="1838325"/>
          <p14:tracePt t="12021" x="6743700" y="1838325"/>
          <p14:tracePt t="12037" x="6819900" y="1800225"/>
          <p14:tracePt t="12054" x="6905625" y="1771650"/>
          <p14:tracePt t="12070" x="6953250" y="1733550"/>
          <p14:tracePt t="12087" x="7000875" y="1714500"/>
          <p14:tracePt t="12104" x="7029450" y="1685925"/>
          <p14:tracePt t="12121" x="7058025" y="1666875"/>
          <p14:tracePt t="12138" x="7086600" y="1638300"/>
          <p14:tracePt t="12154" x="7124700" y="1600200"/>
          <p14:tracePt t="12171" x="7134225" y="1590675"/>
          <p14:tracePt t="12187" x="7153275" y="1562100"/>
          <p14:tracePt t="12204" x="7153275" y="1543050"/>
          <p14:tracePt t="12221" x="7162800" y="1514475"/>
          <p14:tracePt t="12237" x="7172325" y="1495425"/>
          <p14:tracePt t="12254" x="7172325" y="1466850"/>
          <p14:tracePt t="12270" x="7172325" y="1447800"/>
          <p14:tracePt t="12287" x="7172325" y="1419225"/>
          <p14:tracePt t="12304" x="7172325" y="1400175"/>
          <p14:tracePt t="12321" x="7172325" y="1390650"/>
          <p14:tracePt t="12337" x="7162800" y="1371600"/>
          <p14:tracePt t="12378" x="7153275" y="1371600"/>
          <p14:tracePt t="12386" x="7153275" y="1362075"/>
          <p14:tracePt t="12403" x="7143750" y="1352550"/>
          <p14:tracePt t="12589" x="0" y="0"/>
        </p14:tracePtLst>
        <p14:tracePtLst>
          <p14:tracePt t="13248" x="8401050" y="1323975"/>
          <p14:tracePt t="13290" x="8401050" y="1314450"/>
          <p14:tracePt t="13298" x="8401050" y="1304925"/>
          <p14:tracePt t="13323" x="8391525" y="1304925"/>
          <p14:tracePt t="13346" x="8372475" y="1304925"/>
          <p14:tracePt t="13362" x="8362950" y="1295400"/>
          <p14:tracePt t="13370" x="8334375" y="1295400"/>
          <p14:tracePt t="13387" x="8248650" y="1266825"/>
          <p14:tracePt t="13388" x="8115300" y="1247775"/>
          <p14:tracePt t="13404" x="7972425" y="1238250"/>
          <p14:tracePt t="13420" x="7829550" y="1238250"/>
          <p14:tracePt t="13437" x="7705725" y="1238250"/>
          <p14:tracePt t="13454" x="7620000" y="1238250"/>
          <p14:tracePt t="13470" x="7562850" y="1238250"/>
          <p14:tracePt t="13487" x="7543800" y="1238250"/>
          <p14:tracePt t="13504" x="7534275" y="1238250"/>
          <p14:tracePt t="13538" x="7534275" y="1247775"/>
          <p14:tracePt t="13543" x="7524750" y="1257300"/>
          <p14:tracePt t="13554" x="7505700" y="1276350"/>
          <p14:tracePt t="13570" x="7486650" y="1304925"/>
          <p14:tracePt t="13587" x="7477125" y="1343025"/>
          <p14:tracePt t="13604" x="7477125" y="1371600"/>
          <p14:tracePt t="13621" x="7477125" y="1390650"/>
          <p14:tracePt t="13638" x="7477125" y="1419225"/>
          <p14:tracePt t="13654" x="7486650" y="1457325"/>
          <p14:tracePt t="13671" x="7553325" y="1504950"/>
          <p14:tracePt t="13688" x="7629525" y="1543050"/>
          <p14:tracePt t="13704" x="7734300" y="1581150"/>
          <p14:tracePt t="13721" x="7867650" y="1609725"/>
          <p14:tracePt t="13738" x="7962900" y="1628775"/>
          <p14:tracePt t="13754" x="8086725" y="1647825"/>
          <p14:tracePt t="13771" x="8153400" y="1657350"/>
          <p14:tracePt t="13787" x="8201025" y="1657350"/>
          <p14:tracePt t="13804" x="8267700" y="1666875"/>
          <p14:tracePt t="13820" x="8296275" y="1676400"/>
          <p14:tracePt t="13837" x="8334375" y="1676400"/>
          <p14:tracePt t="13854" x="8382000" y="1685925"/>
          <p14:tracePt t="13870" x="8458200" y="1685925"/>
          <p14:tracePt t="13887" x="8524875" y="1685925"/>
          <p14:tracePt t="13903" x="8582025" y="1685925"/>
          <p14:tracePt t="13920" x="8601075" y="1685925"/>
          <p14:tracePt t="13937" x="8610600" y="1685925"/>
          <p14:tracePt t="13954" x="8620125" y="1676400"/>
          <p14:tracePt t="13970" x="8620125" y="1647825"/>
          <p14:tracePt t="13987" x="8620125" y="1590675"/>
          <p14:tracePt t="14004" x="8610600" y="1533525"/>
          <p14:tracePt t="14021" x="8591550" y="1504950"/>
          <p14:tracePt t="14037" x="8572500" y="1485900"/>
          <p14:tracePt t="14054" x="8553450" y="1457325"/>
          <p14:tracePt t="14071" x="8524875" y="1428750"/>
          <p14:tracePt t="14087" x="8477250" y="1390650"/>
          <p14:tracePt t="14104" x="8458200" y="1381125"/>
          <p14:tracePt t="14121" x="8420100" y="1362075"/>
          <p14:tracePt t="14137" x="8410575" y="1362075"/>
          <p14:tracePt t="14154" x="8353425" y="1343025"/>
          <p14:tracePt t="14172" x="8343900" y="1343025"/>
          <p14:tracePt t="14187" x="8296275" y="1343025"/>
          <p14:tracePt t="14205" x="8248650" y="1343025"/>
          <p14:tracePt t="14221" x="8153400" y="1343025"/>
          <p14:tracePt t="14238" x="8086725" y="1352550"/>
          <p14:tracePt t="14254" x="8010525" y="1371600"/>
          <p14:tracePt t="14271" x="7934325" y="1390650"/>
          <p14:tracePt t="14288" x="7886700" y="1409700"/>
          <p14:tracePt t="14304" x="7858125" y="1428750"/>
          <p14:tracePt t="14320" x="7829550" y="1447800"/>
          <p14:tracePt t="14337" x="7820025" y="1447800"/>
          <p14:tracePt t="14354" x="7800975" y="1457325"/>
          <p14:tracePt t="14371" x="7781925" y="1476375"/>
          <p14:tracePt t="14420" x="7772400" y="1485900"/>
          <p14:tracePt t="14442" x="7772400" y="1495425"/>
          <p14:tracePt t="14450" x="7772400" y="1504950"/>
          <p14:tracePt t="14470" x="7772400" y="1514475"/>
          <p14:tracePt t="14470" x="7772400" y="1543050"/>
          <p14:tracePt t="14487" x="7772400" y="1571625"/>
          <p14:tracePt t="14504" x="7772400" y="1590675"/>
          <p14:tracePt t="14538" x="7772400" y="1600200"/>
          <p14:tracePt t="14538" x="7772400" y="1609725"/>
          <p14:tracePt t="14554" x="7800975" y="1638300"/>
          <p14:tracePt t="14570" x="7839075" y="1657350"/>
          <p14:tracePt t="14586" x="7858125" y="1666875"/>
          <p14:tracePt t="14604" x="7905750" y="1685925"/>
          <p14:tracePt t="14620" x="7943850" y="1704975"/>
          <p14:tracePt t="14637" x="8020050" y="1724025"/>
          <p14:tracePt t="14654" x="8077200" y="1724025"/>
          <p14:tracePt t="14671" x="8124825" y="1724025"/>
          <p14:tracePt t="14687" x="8162925" y="1724025"/>
          <p14:tracePt t="14705" x="8181975" y="1724025"/>
          <p14:tracePt t="14721" x="8220075" y="1724025"/>
          <p14:tracePt t="14737" x="8258175" y="1724025"/>
          <p14:tracePt t="14754" x="8372475" y="1685925"/>
          <p14:tracePt t="14772" x="8420100" y="1676400"/>
          <p14:tracePt t="14787" x="8467725" y="1638300"/>
          <p14:tracePt t="14804" x="8505825" y="1628775"/>
          <p14:tracePt t="14820" x="8515350" y="1619250"/>
          <p14:tracePt t="14838" x="8534400" y="1581150"/>
          <p14:tracePt t="14854" x="8534400" y="1543050"/>
          <p14:tracePt t="14870" x="8534400" y="1514475"/>
          <p14:tracePt t="14888" x="8534400" y="1495425"/>
          <p14:tracePt t="14904" x="8553450" y="1476375"/>
          <p14:tracePt t="14920" x="8553450" y="1457325"/>
          <p14:tracePt t="14937" x="8553450" y="1447800"/>
          <p14:tracePt t="14954" x="8553450" y="1428750"/>
          <p14:tracePt t="14971" x="8553450" y="1419225"/>
          <p14:tracePt t="15018" x="8534400" y="1400175"/>
          <p14:tracePt t="15058" x="8524875" y="1400175"/>
          <p14:tracePt t="15082" x="8515350" y="1400175"/>
          <p14:tracePt t="15090" x="8505825" y="1400175"/>
          <p14:tracePt t="15090" x="0" y="0"/>
        </p14:tracePtLst>
        <p14:tracePtLst>
          <p14:tracePt t="22027" x="5143500" y="771525"/>
          <p14:tracePt t="22411" x="5143500" y="742950"/>
          <p14:tracePt t="22419" x="5143500" y="714375"/>
          <p14:tracePt t="22421" x="5162550" y="666750"/>
          <p14:tracePt t="22438" x="5191125" y="619125"/>
          <p14:tracePt t="22456" x="5219700" y="571500"/>
          <p14:tracePt t="22472" x="5238750" y="552450"/>
          <p14:tracePt t="22488" x="5248275" y="533400"/>
          <p14:tracePt t="22523" x="5248275" y="523875"/>
          <p14:tracePt t="22563" x="5248275" y="504825"/>
          <p14:tracePt t="22570" x="5238750" y="476250"/>
          <p14:tracePt t="22603" x="5219700" y="457200"/>
          <p14:tracePt t="22611" x="5200650" y="457200"/>
          <p14:tracePt t="22619" x="5162550" y="457200"/>
          <p14:tracePt t="22621" x="5095875" y="457200"/>
          <p14:tracePt t="22638" x="5048250" y="457200"/>
          <p14:tracePt t="22655" x="4981575" y="457200"/>
          <p14:tracePt t="22672" x="4914900" y="466725"/>
          <p14:tracePt t="22688" x="4857750" y="504825"/>
          <p14:tracePt t="22705" x="4810125" y="533400"/>
          <p14:tracePt t="22722" x="4762500" y="581025"/>
          <p14:tracePt t="22738" x="4705350" y="657225"/>
          <p14:tracePt t="22756" x="4667250" y="742950"/>
          <p14:tracePt t="22772" x="4648200" y="838200"/>
          <p14:tracePt t="22789" x="4629150" y="933450"/>
          <p14:tracePt t="22805" x="4629150" y="1028700"/>
          <p14:tracePt t="22821" x="4629150" y="1114425"/>
          <p14:tracePt t="22838" x="4629150" y="1219200"/>
          <p14:tracePt t="22855" x="4648200" y="1285875"/>
          <p14:tracePt t="22872" x="4676775" y="1371600"/>
          <p14:tracePt t="22888" x="4752975" y="1457325"/>
          <p14:tracePt t="22905" x="4829175" y="1552575"/>
          <p14:tracePt t="22922" x="4924425" y="1609725"/>
          <p14:tracePt t="22938" x="5038725" y="1647825"/>
          <p14:tracePt t="22938" x="5095875" y="1676400"/>
          <p14:tracePt t="22955" x="5200650" y="1685925"/>
          <p14:tracePt t="22972" x="5305425" y="1695450"/>
          <p14:tracePt t="22989" x="5391150" y="1695450"/>
          <p14:tracePt t="23005" x="5457825" y="1695450"/>
          <p14:tracePt t="23021" x="5543550" y="1695450"/>
          <p14:tracePt t="23038" x="5629275" y="1676400"/>
          <p14:tracePt t="23055" x="5715000" y="1628775"/>
          <p14:tracePt t="23072" x="5791200" y="1590675"/>
          <p14:tracePt t="23088" x="5829300" y="1543050"/>
          <p14:tracePt t="23104" x="5857875" y="1466850"/>
          <p14:tracePt t="23121" x="5886450" y="1362075"/>
          <p14:tracePt t="23137" x="5915025" y="1238250"/>
          <p14:tracePt t="23154" x="5915025" y="1114425"/>
          <p14:tracePt t="23172" x="5905500" y="1028700"/>
          <p14:tracePt t="23188" x="5857875" y="933450"/>
          <p14:tracePt t="23205" x="5791200" y="819150"/>
          <p14:tracePt t="23221" x="5715000" y="723900"/>
          <p14:tracePt t="23238" x="5619750" y="619125"/>
          <p14:tracePt t="23255" x="5534025" y="542925"/>
          <p14:tracePt t="23271" x="5438775" y="476250"/>
          <p14:tracePt t="23288" x="5324475" y="400050"/>
          <p14:tracePt t="23305" x="5200650" y="333375"/>
          <p14:tracePt t="23322" x="5019675" y="266700"/>
          <p14:tracePt t="23338" x="4752975" y="219075"/>
          <p14:tracePt t="23356" x="4648200" y="200025"/>
          <p14:tracePt t="23372" x="4581525" y="200025"/>
          <p14:tracePt t="23388" x="4514850" y="200025"/>
          <p14:tracePt t="23405" x="4438650" y="247650"/>
          <p14:tracePt t="23421" x="4381500" y="295275"/>
          <p14:tracePt t="23438" x="4305300" y="381000"/>
          <p14:tracePt t="23455" x="4238625" y="466725"/>
          <p14:tracePt t="23472" x="4210050" y="571500"/>
          <p14:tracePt t="23488" x="4200525" y="695325"/>
          <p14:tracePt t="23505" x="4200525" y="828675"/>
          <p14:tracePt t="23521" x="4257675" y="990600"/>
          <p14:tracePt t="23539" x="4333875" y="1114425"/>
          <p14:tracePt t="23539" x="4410075" y="1181100"/>
          <p14:tracePt t="23556" x="4572000" y="1285875"/>
          <p14:tracePt t="23572" x="4743450" y="1362075"/>
          <p14:tracePt t="23588" x="4924425" y="1390650"/>
          <p14:tracePt t="23604" x="5057775" y="1409700"/>
          <p14:tracePt t="23621" x="5124450" y="1409700"/>
          <p14:tracePt t="23637" x="5172075" y="1409700"/>
          <p14:tracePt t="23655" x="5191125" y="1409700"/>
          <p14:tracePt t="23672" x="5210175" y="1390650"/>
          <p14:tracePt t="23688" x="5219700" y="1390650"/>
          <p14:tracePt t="23747" x="5219700" y="1381125"/>
          <p14:tracePt t="24041" x="0" y="0"/>
        </p14:tracePtLst>
        <p14:tracePtLst>
          <p14:tracePt t="26679" x="3609975" y="1828800"/>
          <p14:tracePt t="26907" x="3571875" y="1828800"/>
          <p14:tracePt t="26915" x="3533775" y="1828800"/>
          <p14:tracePt t="26924" x="3486150" y="1828800"/>
          <p14:tracePt t="26938" x="3429000" y="1838325"/>
          <p14:tracePt t="26939" x="3267075" y="1857375"/>
          <p14:tracePt t="26939" x="3190875" y="1866900"/>
          <p14:tracePt t="26955" x="2990850" y="1885950"/>
          <p14:tracePt t="26972" x="2819400" y="1885950"/>
          <p14:tracePt t="26987" x="2657475" y="1885950"/>
          <p14:tracePt t="27004" x="2552700" y="1885950"/>
          <p14:tracePt t="27021" x="2438400" y="1885950"/>
          <p14:tracePt t="27038" x="2362200" y="1885950"/>
          <p14:tracePt t="27055" x="2266950" y="1885950"/>
          <p14:tracePt t="27072" x="2190750" y="1885950"/>
          <p14:tracePt t="27089" x="2105025" y="1885950"/>
          <p14:tracePt t="27105" x="2028825" y="1885950"/>
          <p14:tracePt t="27122" x="1943100" y="1885950"/>
          <p14:tracePt t="27138" x="1790700" y="1885950"/>
          <p14:tracePt t="27156" x="1695450" y="1885950"/>
          <p14:tracePt t="27172" x="1600200" y="1885950"/>
          <p14:tracePt t="27189" x="1524000" y="1885950"/>
          <p14:tracePt t="27205" x="1457325" y="1885950"/>
          <p14:tracePt t="27221" x="1390650" y="1885950"/>
          <p14:tracePt t="27239" x="1343025" y="1885950"/>
          <p14:tracePt t="27255" x="1304925" y="1885950"/>
          <p14:tracePt t="27272" x="1257300" y="1885950"/>
          <p14:tracePt t="27289" x="1219200" y="1885950"/>
          <p14:tracePt t="27305" x="1171575" y="1895475"/>
          <p14:tracePt t="27321" x="1104900" y="1905000"/>
          <p14:tracePt t="27339" x="1038225" y="1914525"/>
          <p14:tracePt t="27355" x="933450" y="1952625"/>
          <p14:tracePt t="27372" x="857250" y="1962150"/>
          <p14:tracePt t="27388" x="790575" y="1990725"/>
          <p14:tracePt t="27405" x="733425" y="2000250"/>
          <p14:tracePt t="27421" x="685800" y="2028825"/>
          <p14:tracePt t="27438" x="647700" y="2038350"/>
          <p14:tracePt t="27454" x="609600" y="2057400"/>
          <p14:tracePt t="27471" x="571500" y="2085975"/>
          <p14:tracePt t="27488" x="542925" y="2105025"/>
          <p14:tracePt t="27505" x="495300" y="2143125"/>
          <p14:tracePt t="27521" x="457200" y="2171700"/>
          <p14:tracePt t="27539" x="428625" y="2209800"/>
          <p14:tracePt t="27555" x="361950" y="2276475"/>
          <p14:tracePt t="27572" x="352425" y="2314575"/>
          <p14:tracePt t="27588" x="314325" y="2371725"/>
          <p14:tracePt t="27605" x="304800" y="2428875"/>
          <p14:tracePt t="27621" x="285750" y="2495550"/>
          <p14:tracePt t="27638" x="276225" y="2571750"/>
          <p14:tracePt t="27655" x="266700" y="2667000"/>
          <p14:tracePt t="27672" x="257175" y="2771775"/>
          <p14:tracePt t="27688" x="257175" y="2886075"/>
          <p14:tracePt t="27705" x="257175" y="3019425"/>
          <p14:tracePt t="27721" x="257175" y="3143250"/>
          <p14:tracePt t="27738" x="257175" y="3248025"/>
          <p14:tracePt t="27754" x="257175" y="3438525"/>
          <p14:tracePt t="27771" x="257175" y="3552825"/>
          <p14:tracePt t="27788" x="257175" y="3695700"/>
          <p14:tracePt t="27804" x="257175" y="3829050"/>
          <p14:tracePt t="27821" x="257175" y="3962400"/>
          <p14:tracePt t="27838" x="257175" y="4095750"/>
          <p14:tracePt t="27854" x="257175" y="4200525"/>
          <p14:tracePt t="27871" x="257175" y="4286250"/>
          <p14:tracePt t="27888" x="257175" y="4391025"/>
          <p14:tracePt t="27905" x="257175" y="4457700"/>
          <p14:tracePt t="27921" x="257175" y="4524375"/>
          <p14:tracePt t="27938" x="285750" y="4619625"/>
          <p14:tracePt t="27954" x="323850" y="4752975"/>
          <p14:tracePt t="27971" x="342900" y="4848225"/>
          <p14:tracePt t="27988" x="390525" y="4905375"/>
          <p14:tracePt t="28005" x="438150" y="5000625"/>
          <p14:tracePt t="28021" x="495300" y="5086350"/>
          <p14:tracePt t="28038" x="552450" y="5162550"/>
          <p14:tracePt t="28054" x="619125" y="5229225"/>
          <p14:tracePt t="28071" x="714375" y="5295900"/>
          <p14:tracePt t="28088" x="809625" y="5343525"/>
          <p14:tracePt t="28105" x="933450" y="5400675"/>
          <p14:tracePt t="28121" x="1085850" y="5457825"/>
          <p14:tracePt t="28138" x="1257300" y="5514975"/>
          <p14:tracePt t="28155" x="1495425" y="5581650"/>
          <p14:tracePt t="28172" x="1695450" y="5591175"/>
          <p14:tracePt t="28188" x="1924050" y="5591175"/>
          <p14:tracePt t="28205" x="2190750" y="5591175"/>
          <p14:tracePt t="28222" x="2457450" y="5591175"/>
          <p14:tracePt t="28239" x="2705100" y="5581650"/>
          <p14:tracePt t="28254" x="2971800" y="5534025"/>
          <p14:tracePt t="28271" x="3190875" y="5467350"/>
          <p14:tracePt t="28288" x="3419475" y="5410200"/>
          <p14:tracePt t="28305" x="3657600" y="5343525"/>
          <p14:tracePt t="28321" x="3914775" y="5210175"/>
          <p14:tracePt t="28339" x="4133850" y="5124450"/>
          <p14:tracePt t="28339" x="4238625" y="5048250"/>
          <p14:tracePt t="28355" x="4419600" y="4933950"/>
          <p14:tracePt t="28372" x="4562475" y="4819650"/>
          <p14:tracePt t="28388" x="4629150" y="4752975"/>
          <p14:tracePt t="28405" x="4695825" y="4676775"/>
          <p14:tracePt t="28422" x="4743450" y="4591050"/>
          <p14:tracePt t="28438" x="4772025" y="4505325"/>
          <p14:tracePt t="28455" x="4800600" y="4400550"/>
          <p14:tracePt t="28471" x="4838700" y="4267200"/>
          <p14:tracePt t="28489" x="4867275" y="4114800"/>
          <p14:tracePt t="28505" x="4876800" y="3981450"/>
          <p14:tracePt t="28522" x="4876800" y="3838575"/>
          <p14:tracePt t="28539" x="4857750" y="3600450"/>
          <p14:tracePt t="28555" x="4810125" y="3429000"/>
          <p14:tracePt t="28571" x="4743450" y="3228975"/>
          <p14:tracePt t="28588" x="4657725" y="3009900"/>
          <p14:tracePt t="28605" x="4562475" y="2790825"/>
          <p14:tracePt t="28622" x="4486275" y="2619375"/>
          <p14:tracePt t="28639" x="4381500" y="2438400"/>
          <p14:tracePt t="28655" x="4324350" y="2305050"/>
          <p14:tracePt t="28672" x="4248150" y="2200275"/>
          <p14:tracePt t="28688" x="4191000" y="2095500"/>
          <p14:tracePt t="28705" x="4162425" y="2009775"/>
          <p14:tracePt t="28721" x="4105275" y="1895475"/>
          <p14:tracePt t="28738" x="4057650" y="1828800"/>
          <p14:tracePt t="28755" x="3990975" y="1714500"/>
          <p14:tracePt t="28771" x="3962400" y="1666875"/>
          <p14:tracePt t="28789" x="3933825" y="1619250"/>
          <p14:tracePt t="28805" x="3895725" y="1571625"/>
          <p14:tracePt t="28821" x="3857625" y="1533525"/>
          <p14:tracePt t="28838" x="3800475" y="1495425"/>
          <p14:tracePt t="28854" x="3752850" y="1485900"/>
          <p14:tracePt t="28871" x="3695700" y="1447800"/>
          <p14:tracePt t="28888" x="3629025" y="1438275"/>
          <p14:tracePt t="28905" x="3571875" y="1419225"/>
          <p14:tracePt t="28921" x="3495675" y="1400175"/>
          <p14:tracePt t="28938" x="3371850" y="1381125"/>
          <p14:tracePt t="28955" x="3190875" y="1381125"/>
          <p14:tracePt t="28971" x="3086100" y="1381125"/>
          <p14:tracePt t="28989" x="2971800" y="1371600"/>
          <p14:tracePt t="29004" x="2867025" y="1371600"/>
          <p14:tracePt t="29022" x="2752725" y="1371600"/>
          <p14:tracePt t="29038" x="2647950" y="1371600"/>
          <p14:tracePt t="29055" x="2533650" y="1381125"/>
          <p14:tracePt t="29071" x="2428875" y="1390650"/>
          <p14:tracePt t="29089" x="2257425" y="1419225"/>
          <p14:tracePt t="29104" x="2152650" y="1428750"/>
          <p14:tracePt t="29122" x="2028825" y="1447800"/>
          <p14:tracePt t="29139" x="1885950" y="1476375"/>
          <p14:tracePt t="29139" x="1819275" y="1476375"/>
          <p14:tracePt t="29155" x="1685925" y="1485900"/>
          <p14:tracePt t="29172" x="1552575" y="1504950"/>
          <p14:tracePt t="29189" x="1457325" y="1524000"/>
          <p14:tracePt t="29204" x="1323975" y="1543050"/>
          <p14:tracePt t="29221" x="1219200" y="1581150"/>
          <p14:tracePt t="29239" x="1104900" y="1609725"/>
          <p14:tracePt t="29255" x="1019175" y="1647825"/>
          <p14:tracePt t="29271" x="933450" y="1704975"/>
          <p14:tracePt t="29288" x="847725" y="1743075"/>
          <p14:tracePt t="29305" x="742950" y="1809750"/>
          <p14:tracePt t="29322" x="647700" y="1885950"/>
          <p14:tracePt t="29338" x="533400" y="1981200"/>
          <p14:tracePt t="29354" x="419100" y="2085975"/>
          <p14:tracePt t="29371" x="342900" y="2171700"/>
          <p14:tracePt t="29389" x="285750" y="2257425"/>
          <p14:tracePt t="29405" x="247650" y="2343150"/>
          <p14:tracePt t="29422" x="219075" y="2428875"/>
          <p14:tracePt t="29438" x="180975" y="2514600"/>
          <p14:tracePt t="29455" x="133350" y="2628900"/>
          <p14:tracePt t="29471" x="95250" y="2752725"/>
          <p14:tracePt t="29489" x="76200" y="2895600"/>
          <p14:tracePt t="29505" x="57150" y="3057525"/>
          <p14:tracePt t="29521" x="57150" y="3228975"/>
          <p14:tracePt t="29538" x="57150" y="3505200"/>
          <p14:tracePt t="29556" x="95250" y="3714750"/>
          <p14:tracePt t="29571" x="161925" y="3914775"/>
          <p14:tracePt t="29589" x="219075" y="4152900"/>
          <p14:tracePt t="29605" x="304800" y="4371975"/>
          <p14:tracePt t="29621" x="428625" y="4572000"/>
          <p14:tracePt t="29638" x="552450" y="4791075"/>
          <p14:tracePt t="29655" x="685800" y="4924425"/>
          <p14:tracePt t="29672" x="771525" y="5048250"/>
          <p14:tracePt t="29688" x="885825" y="5133975"/>
          <p14:tracePt t="29705" x="990600" y="5200650"/>
          <p14:tracePt t="29722" x="1104900" y="5248275"/>
          <p14:tracePt t="29738" x="1266825" y="5324475"/>
          <p14:tracePt t="29755" x="1428750" y="5372100"/>
          <p14:tracePt t="29771" x="1609725" y="5391150"/>
          <p14:tracePt t="29788" x="1800225" y="5419725"/>
          <p14:tracePt t="29804" x="2028825" y="5438775"/>
          <p14:tracePt t="29822" x="2266950" y="5438775"/>
          <p14:tracePt t="29838" x="2533650" y="5438775"/>
          <p14:tracePt t="29855" x="2809875" y="5438775"/>
          <p14:tracePt t="29872" x="3067050" y="5438775"/>
          <p14:tracePt t="29888" x="3362325" y="5353050"/>
          <p14:tracePt t="29905" x="3629025" y="5276850"/>
          <p14:tracePt t="29922" x="3838575" y="5200650"/>
          <p14:tracePt t="29939" x="4010025" y="5086350"/>
          <p14:tracePt t="29954" x="4229100" y="4914900"/>
          <p14:tracePt t="29971" x="4381500" y="4791075"/>
          <p14:tracePt t="29988" x="4533900" y="4667250"/>
          <p14:tracePt t="30004" x="4648200" y="4572000"/>
          <p14:tracePt t="30021" x="4743450" y="4438650"/>
          <p14:tracePt t="30037" x="4819650" y="4295775"/>
          <p14:tracePt t="30054" x="4867275" y="4152900"/>
          <p14:tracePt t="30071" x="4895850" y="4010025"/>
          <p14:tracePt t="30088" x="4905375" y="3867150"/>
          <p14:tracePt t="30104" x="4905375" y="3705225"/>
          <p14:tracePt t="30121" x="4895850" y="3552825"/>
          <p14:tracePt t="30137" x="4848225" y="3400425"/>
          <p14:tracePt t="30154" x="4772025" y="3209925"/>
          <p14:tracePt t="30171" x="4705350" y="3067050"/>
          <p14:tracePt t="30188" x="4638675" y="2924175"/>
          <p14:tracePt t="30205" x="4581525" y="2800350"/>
          <p14:tracePt t="30221" x="4524375" y="2686050"/>
          <p14:tracePt t="30238" x="4448175" y="2552700"/>
          <p14:tracePt t="30255" x="4391025" y="2447925"/>
          <p14:tracePt t="30271" x="4305300" y="2333625"/>
          <p14:tracePt t="30288" x="4219575" y="2228850"/>
          <p14:tracePt t="30305" x="4133850" y="2105025"/>
          <p14:tracePt t="30323" x="4057650" y="2019300"/>
          <p14:tracePt t="30338" x="3971925" y="1952625"/>
          <p14:tracePt t="30355" x="3857625" y="1847850"/>
          <p14:tracePt t="30371" x="3800475" y="1809750"/>
          <p14:tracePt t="30388" x="3762375" y="1781175"/>
          <p14:tracePt t="30405" x="3695700" y="1733550"/>
          <p14:tracePt t="30421" x="3629025" y="1695450"/>
          <p14:tracePt t="30438" x="3552825" y="1657350"/>
          <p14:tracePt t="30455" x="3486150" y="1619250"/>
          <p14:tracePt t="30471" x="3419475" y="1590675"/>
          <p14:tracePt t="30488" x="3333750" y="1552575"/>
          <p14:tracePt t="30505" x="3228975" y="1514475"/>
          <p14:tracePt t="30521" x="3133725" y="1476375"/>
          <p14:tracePt t="30538" x="3000375" y="1438275"/>
          <p14:tracePt t="30555" x="2781300" y="1409700"/>
          <p14:tracePt t="30572" x="2657475" y="1381125"/>
          <p14:tracePt t="30589" x="2514600" y="1381125"/>
          <p14:tracePt t="30605" x="2381250" y="1381125"/>
          <p14:tracePt t="30621" x="2247900" y="1381125"/>
          <p14:tracePt t="30639" x="2124075" y="1381125"/>
          <p14:tracePt t="30655" x="1990725" y="1381125"/>
          <p14:tracePt t="30673" x="1847850" y="1381125"/>
          <p14:tracePt t="30688" x="1695450" y="1381125"/>
          <p14:tracePt t="30705" x="1571625" y="1390650"/>
          <p14:tracePt t="30722" x="1409700" y="1428750"/>
          <p14:tracePt t="30739" x="1238250" y="1476375"/>
          <p14:tracePt t="30755" x="981075" y="1552575"/>
          <p14:tracePt t="30772" x="733425" y="1638300"/>
          <p14:tracePt t="30796" x="657225" y="1676400"/>
          <p14:tracePt t="30805" x="514350" y="1743075"/>
          <p14:tracePt t="30821" x="400050" y="1819275"/>
          <p14:tracePt t="30838" x="285750" y="1924050"/>
          <p14:tracePt t="30854" x="219075" y="1981200"/>
          <p14:tracePt t="30872" x="142875" y="2057400"/>
          <p14:tracePt t="30888" x="76200" y="2143125"/>
          <p14:tracePt t="30904" x="38100" y="2238375"/>
          <p14:tracePt t="30921" x="0" y="2333625"/>
          <p14:tracePt t="30938" x="0" y="2438400"/>
          <p14:tracePt t="30956" x="0" y="2581275"/>
          <p14:tracePt t="30972" x="0" y="2667000"/>
          <p14:tracePt t="30989" x="0" y="2724150"/>
          <p14:tracePt t="31005" x="9525" y="2743200"/>
          <p14:tracePt t="31021" x="38100" y="2781300"/>
          <p14:tracePt t="31039" x="57150" y="2809875"/>
          <p14:tracePt t="31055" x="95250" y="2867025"/>
          <p14:tracePt t="31071" x="171450" y="2933700"/>
          <p14:tracePt t="31088" x="257175" y="3009900"/>
          <p14:tracePt t="31105" x="390525" y="3095625"/>
          <p14:tracePt t="31121" x="476250" y="3171825"/>
          <p14:tracePt t="31139" x="561975" y="3228975"/>
          <p14:tracePt t="31155" x="628650" y="3314700"/>
          <p14:tracePt t="31172" x="657225" y="3343275"/>
          <p14:tracePt t="31188" x="676275" y="3371850"/>
          <p14:tracePt t="31205" x="676275" y="3381375"/>
          <p14:tracePt t="31320" x="0" y="0"/>
        </p14:tracePtLst>
        <p14:tracePtLst>
          <p14:tracePt t="32488" x="1104900" y="2133600"/>
          <p14:tracePt t="32524" x="1095375" y="2133600"/>
          <p14:tracePt t="32579" x="1095375" y="2143125"/>
          <p14:tracePt t="32588" x="1114425" y="2171700"/>
          <p14:tracePt t="32595" x="1152525" y="2181225"/>
          <p14:tracePt t="32603" x="1181100" y="2190750"/>
          <p14:tracePt t="32611" x="1257300" y="2238375"/>
          <p14:tracePt t="32622" x="1390650" y="2266950"/>
          <p14:tracePt t="32638" x="1571625" y="2276475"/>
          <p14:tracePt t="32655" x="1752600" y="2305050"/>
          <p14:tracePt t="32672" x="1943100" y="2314575"/>
          <p14:tracePt t="32688" x="2095500" y="2324100"/>
          <p14:tracePt t="32705" x="2276475" y="2324100"/>
          <p14:tracePt t="32721" x="2428875" y="2324100"/>
          <p14:tracePt t="32738" x="2524125" y="2324100"/>
          <p14:tracePt t="32738" x="2581275" y="2324100"/>
          <p14:tracePt t="32755" x="2667000" y="2324100"/>
          <p14:tracePt t="32772" x="2714625" y="2324100"/>
          <p14:tracePt t="32789" x="2781300" y="2324100"/>
          <p14:tracePt t="32805" x="2857500" y="2324100"/>
          <p14:tracePt t="32822" x="2905125" y="2324100"/>
          <p14:tracePt t="32838" x="2971800" y="2324100"/>
          <p14:tracePt t="32855" x="3038475" y="2324100"/>
          <p14:tracePt t="32871" x="3086100" y="2324100"/>
          <p14:tracePt t="32888" x="3133725" y="2324100"/>
          <p14:tracePt t="32905" x="3171825" y="2314575"/>
          <p14:tracePt t="32921" x="3190875" y="2314575"/>
          <p14:tracePt t="32938" x="3248025" y="2314575"/>
          <p14:tracePt t="32955" x="3295650" y="2314575"/>
          <p14:tracePt t="32971" x="3352800" y="2314575"/>
          <p14:tracePt t="32989" x="3429000" y="2314575"/>
          <p14:tracePt t="33004" x="3514725" y="2314575"/>
          <p14:tracePt t="33021" x="3581400" y="2314575"/>
          <p14:tracePt t="33038" x="3657600" y="2314575"/>
          <p14:tracePt t="33055" x="3733800" y="2314575"/>
          <p14:tracePt t="33071" x="3829050" y="2314575"/>
          <p14:tracePt t="33088" x="3952875" y="2314575"/>
          <p14:tracePt t="33104" x="4095750" y="2314575"/>
          <p14:tracePt t="33122" x="4276725" y="2314575"/>
          <p14:tracePt t="33138" x="4410075" y="2314575"/>
          <p14:tracePt t="33138" x="4476750" y="2314575"/>
          <p14:tracePt t="33155" x="4514850" y="2314575"/>
          <p14:tracePt t="33195" x="4524375" y="2314575"/>
          <p14:tracePt t="33577" x="0" y="0"/>
        </p14:tracePtLst>
        <p14:tracePtLst>
          <p14:tracePt t="35315" x="2933700" y="2809875"/>
          <p14:tracePt t="35317" x="2990850" y="2800350"/>
          <p14:tracePt t="35343" x="3000375" y="2800350"/>
          <p14:tracePt t="35355" x="3048000" y="2790825"/>
          <p14:tracePt t="35371" x="3067050" y="2790825"/>
          <p14:tracePt t="35411" x="3076575" y="2790825"/>
          <p14:tracePt t="35419" x="3086100" y="2790825"/>
          <p14:tracePt t="35424" x="3105150" y="2790825"/>
          <p14:tracePt t="35438" x="3124200" y="2790825"/>
          <p14:tracePt t="35454" x="3162300" y="2790825"/>
          <p14:tracePt t="35471" x="3190875" y="2790825"/>
          <p14:tracePt t="35488" x="3219450" y="2790825"/>
          <p14:tracePt t="35505" x="3238500" y="2790825"/>
          <p14:tracePt t="35521" x="3276600" y="2790825"/>
          <p14:tracePt t="35538" x="3305175" y="2790825"/>
          <p14:tracePt t="35555" x="3343275" y="2790825"/>
          <p14:tracePt t="35571" x="3352800" y="2800350"/>
          <p14:tracePt t="35588" x="3371850" y="2800350"/>
          <p14:tracePt t="35605" x="3381375" y="2800350"/>
          <p14:tracePt t="35622" x="3400425" y="2800350"/>
          <p14:tracePt t="35638" x="3419475" y="2800350"/>
          <p14:tracePt t="35655" x="3457575" y="2800350"/>
          <p14:tracePt t="35671" x="3495675" y="2800350"/>
          <p14:tracePt t="35689" x="3543300" y="2800350"/>
          <p14:tracePt t="35705" x="3590925" y="2800350"/>
          <p14:tracePt t="35722" x="3648075" y="2800350"/>
          <p14:tracePt t="35738" x="3705225" y="2781300"/>
          <p14:tracePt t="35738" x="3724275" y="2771775"/>
          <p14:tracePt t="35755" x="3771900" y="2771775"/>
          <p14:tracePt t="35772" x="3810000" y="2771775"/>
          <p14:tracePt t="35789" x="3857625" y="2771775"/>
          <p14:tracePt t="35805" x="3886200" y="2762250"/>
          <p14:tracePt t="35821" x="3895725" y="2762250"/>
          <p14:tracePt t="35838" x="3914775" y="2752725"/>
          <p14:tracePt t="35855" x="3952875" y="2752725"/>
          <p14:tracePt t="35871" x="3981450" y="2752725"/>
          <p14:tracePt t="35888" x="4029075" y="2752725"/>
          <p14:tracePt t="35905" x="4076700" y="2752725"/>
          <p14:tracePt t="35921" x="4086225" y="2752725"/>
          <p14:tracePt t="35938" x="4105275" y="2752725"/>
          <p14:tracePt t="37200" x="0" y="0"/>
        </p14:tracePtLst>
        <p14:tracePtLst>
          <p14:tracePt t="37912" x="1924050" y="3409950"/>
          <p14:tracePt t="38107" x="1924050" y="3400425"/>
          <p14:tracePt t="38115" x="1933575" y="3400425"/>
          <p14:tracePt t="38123" x="1971675" y="3400425"/>
          <p14:tracePt t="38138" x="2000250" y="3400425"/>
          <p14:tracePt t="38138" x="2114550" y="3390900"/>
          <p14:tracePt t="38155" x="2181225" y="3381375"/>
          <p14:tracePt t="38172" x="2228850" y="3371850"/>
          <p14:tracePt t="38188" x="2266950" y="3362325"/>
          <p14:tracePt t="38205" x="2305050" y="3343275"/>
          <p14:tracePt t="38222" x="2333625" y="3343275"/>
          <p14:tracePt t="38239" x="2352675" y="3343275"/>
          <p14:tracePt t="38255" x="2390775" y="3343275"/>
          <p14:tracePt t="38271" x="2428875" y="3343275"/>
          <p14:tracePt t="38288" x="2505075" y="3343275"/>
          <p14:tracePt t="38305" x="2590800" y="3343275"/>
          <p14:tracePt t="38321" x="2724150" y="3333750"/>
          <p14:tracePt t="38338" x="2857500" y="3324225"/>
          <p14:tracePt t="38355" x="3009900" y="3305175"/>
          <p14:tracePt t="38372" x="3105150" y="3286125"/>
          <p14:tracePt t="38388" x="3171825" y="3276600"/>
          <p14:tracePt t="38405" x="3190875" y="3276600"/>
          <p14:tracePt t="38421" x="3228975" y="3267075"/>
          <p14:tracePt t="38467" x="3248025" y="3267075"/>
          <p14:tracePt t="38483" x="3276600" y="3267075"/>
          <p14:tracePt t="38494" x="3295650" y="3267075"/>
          <p14:tracePt t="38494" x="3314700" y="3267075"/>
          <p14:tracePt t="38505" x="3343275" y="3267075"/>
          <p14:tracePt t="38521" x="3371850" y="3267075"/>
          <p14:tracePt t="38538" x="3429000" y="3276600"/>
          <p14:tracePt t="38556" x="3486150" y="3286125"/>
          <p14:tracePt t="38571" x="3543300" y="3295650"/>
          <p14:tracePt t="38588" x="3600450" y="3305175"/>
          <p14:tracePt t="38605" x="3667125" y="3314700"/>
          <p14:tracePt t="38622" x="3762375" y="3324225"/>
          <p14:tracePt t="38638" x="3819525" y="3333750"/>
          <p14:tracePt t="38655" x="3886200" y="3343275"/>
          <p14:tracePt t="38671" x="3952875" y="3352800"/>
          <p14:tracePt t="38688" x="4038600" y="3352800"/>
          <p14:tracePt t="38705" x="4095750" y="3352800"/>
          <p14:tracePt t="38721" x="4133850" y="3352800"/>
          <p14:tracePt t="38738" x="4143375" y="3352800"/>
          <p14:tracePt t="40881" x="0" y="0"/>
        </p14:tracePtLst>
        <p14:tracePtLst>
          <p14:tracePt t="41991" x="838200" y="3981450"/>
          <p14:tracePt t="42106" x="838200" y="3971925"/>
          <p14:tracePt t="42114" x="847725" y="3981450"/>
          <p14:tracePt t="42125" x="876300" y="3981450"/>
          <p14:tracePt t="42125" x="895350" y="3981450"/>
          <p14:tracePt t="42137" x="942975" y="3990975"/>
          <p14:tracePt t="42154" x="1000125" y="3990975"/>
          <p14:tracePt t="42170" x="1019175" y="3990975"/>
          <p14:tracePt t="42218" x="1028700" y="3990975"/>
          <p14:tracePt t="42234" x="1038225" y="3990975"/>
          <p14:tracePt t="42242" x="1047750" y="3990975"/>
          <p14:tracePt t="42260" x="1057275" y="4000500"/>
          <p14:tracePt t="42261" x="1066800" y="4000500"/>
          <p14:tracePt t="42271" x="1085850" y="4000500"/>
          <p14:tracePt t="42288" x="1095375" y="4010025"/>
          <p14:tracePt t="42304" x="1143000" y="4010025"/>
          <p14:tracePt t="42321" x="1171575" y="4010025"/>
          <p14:tracePt t="42337" x="1219200" y="4010025"/>
          <p14:tracePt t="42355" x="1238250" y="4010025"/>
          <p14:tracePt t="42371" x="1276350" y="4010025"/>
          <p14:tracePt t="42388" x="1295400" y="4010025"/>
          <p14:tracePt t="42404" x="1333500" y="4010025"/>
          <p14:tracePt t="42420" x="1343025" y="4010025"/>
          <p14:tracePt t="42437" x="1352550" y="4010025"/>
          <p14:tracePt t="42454" x="1362075" y="4010025"/>
          <p14:tracePt t="42470" x="1381125" y="4010025"/>
          <p14:tracePt t="42487" x="1400175" y="4010025"/>
          <p14:tracePt t="42504" x="1419225" y="4010025"/>
          <p14:tracePt t="42520" x="1447800" y="4010025"/>
          <p14:tracePt t="42537" x="1485900" y="4010025"/>
          <p14:tracePt t="42537" x="1504950" y="4010025"/>
          <p14:tracePt t="42554" x="1533525" y="4010025"/>
          <p14:tracePt t="42570" x="1571625" y="4010025"/>
          <p14:tracePt t="42588" x="1600200" y="4010025"/>
          <p14:tracePt t="42604" x="1647825" y="4010025"/>
          <p14:tracePt t="42620" x="1714500" y="4010025"/>
          <p14:tracePt t="42637" x="1781175" y="4010025"/>
          <p14:tracePt t="42653" x="1866900" y="4010025"/>
          <p14:tracePt t="42671" x="1971675" y="4000500"/>
          <p14:tracePt t="42687" x="2085975" y="4000500"/>
          <p14:tracePt t="42704" x="2219325" y="4000500"/>
          <p14:tracePt t="42720" x="2333625" y="3990975"/>
          <p14:tracePt t="42737" x="2543175" y="3962400"/>
          <p14:tracePt t="42754" x="2695575" y="3943350"/>
          <p14:tracePt t="42770" x="2838450" y="3914775"/>
          <p14:tracePt t="42788" x="2990850" y="3895725"/>
          <p14:tracePt t="42804" x="3095625" y="3867150"/>
          <p14:tracePt t="42821" x="3171825" y="3857625"/>
          <p14:tracePt t="42837" x="3219450" y="3857625"/>
          <p14:tracePt t="42854" x="3267075" y="3857625"/>
          <p14:tracePt t="42870" x="3295650" y="3857625"/>
          <p14:tracePt t="42887" x="3333750" y="3857625"/>
          <p14:tracePt t="42904" x="3390900" y="3857625"/>
          <p14:tracePt t="42920" x="3438525" y="3857625"/>
          <p14:tracePt t="42937" x="3476625" y="3857625"/>
          <p14:tracePt t="42937" x="3505200" y="3857625"/>
          <p14:tracePt t="42954" x="3533775" y="3857625"/>
          <p14:tracePt t="42970" x="3581400" y="3857625"/>
          <p14:tracePt t="42987" x="3600450" y="3857625"/>
          <p14:tracePt t="43003" x="3629025" y="3857625"/>
          <p14:tracePt t="43020" x="3638550" y="3857625"/>
          <p14:tracePt t="43038" x="3676650" y="3857625"/>
          <p14:tracePt t="43053" x="3705225" y="3857625"/>
          <p14:tracePt t="43069" x="3752850" y="3857625"/>
          <p14:tracePt t="43086" x="3800475" y="3857625"/>
          <p14:tracePt t="43104" x="3857625" y="3857625"/>
          <p14:tracePt t="43121" x="3895725" y="3857625"/>
          <p14:tracePt t="43137" x="3914775" y="3857625"/>
          <p14:tracePt t="43154" x="3952875" y="3857625"/>
          <p14:tracePt t="43171" x="3971925" y="3857625"/>
          <p14:tracePt t="43188" x="3981450" y="3857625"/>
          <p14:tracePt t="43432" x="0" y="0"/>
        </p14:tracePtLst>
        <p14:tracePtLst>
          <p14:tracePt t="51429" x="6829425" y="1581150"/>
          <p14:tracePt t="51705" x="6848475" y="1562100"/>
          <p14:tracePt t="51714" x="6886575" y="1562100"/>
          <p14:tracePt t="51722" x="6943725" y="1562100"/>
          <p14:tracePt t="51726" x="6981825" y="1562100"/>
          <p14:tracePt t="51737" x="7086600" y="1562100"/>
          <p14:tracePt t="51754" x="7134225" y="1562100"/>
          <p14:tracePt t="51771" x="7172325" y="1562100"/>
          <p14:tracePt t="51787" x="7200900" y="1562100"/>
          <p14:tracePt t="51804" x="7229475" y="1562100"/>
          <p14:tracePt t="51821" x="7258050" y="1552575"/>
          <p14:tracePt t="51837" x="7305675" y="1552575"/>
          <p14:tracePt t="51853" x="7429500" y="1552575"/>
          <p14:tracePt t="51871" x="7600950" y="1552575"/>
          <p14:tracePt t="51887" x="7820025" y="1533525"/>
          <p14:tracePt t="51903" x="8001000" y="1533525"/>
          <p14:tracePt t="51920" x="8172450" y="1533525"/>
          <p14:tracePt t="51937" x="8315325" y="1533525"/>
          <p14:tracePt t="51954" x="8334375" y="1533525"/>
          <p14:tracePt t="52722" x="0" y="0"/>
        </p14:tracePtLst>
        <p14:tracePtLst>
          <p14:tracePt t="57728" x="828675" y="2181225"/>
          <p14:tracePt t="58290" x="838200" y="2181225"/>
          <p14:tracePt t="58298" x="847725" y="2181225"/>
          <p14:tracePt t="58306" x="885825" y="2181225"/>
          <p14:tracePt t="58314" x="952500" y="2181225"/>
          <p14:tracePt t="58322" x="1114425" y="2200275"/>
          <p14:tracePt t="58337" x="1333500" y="2219325"/>
          <p14:tracePt t="58355" x="1447800" y="2219325"/>
          <p14:tracePt t="58370" x="1514475" y="2228850"/>
          <p14:tracePt t="58387" x="1571625" y="2247900"/>
          <p14:tracePt t="58404" x="1609725" y="2247900"/>
          <p14:tracePt t="58421" x="1657350" y="2247900"/>
          <p14:tracePt t="58437" x="1714500" y="2247900"/>
          <p14:tracePt t="58454" x="1800225" y="2247900"/>
          <p14:tracePt t="58470" x="1895475" y="2247900"/>
          <p14:tracePt t="58486" x="2000250" y="2247900"/>
          <p14:tracePt t="58503" x="2095500" y="2247900"/>
          <p14:tracePt t="58520" x="2181225" y="2247900"/>
          <p14:tracePt t="58537" x="2247900" y="2247900"/>
          <p14:tracePt t="58554" x="2295525" y="2247900"/>
          <p14:tracePt t="58571" x="2343150" y="2247900"/>
          <p14:tracePt t="58587" x="2400300" y="2247900"/>
          <p14:tracePt t="58604" x="2457450" y="2247900"/>
          <p14:tracePt t="58620" x="2543175" y="2247900"/>
          <p14:tracePt t="58637" x="2590800" y="2247900"/>
          <p14:tracePt t="58653" x="2647950" y="2247900"/>
          <p14:tracePt t="58671" x="2714625" y="2247900"/>
          <p14:tracePt t="58687" x="2790825" y="2247900"/>
          <p14:tracePt t="58704" x="2867025" y="2247900"/>
          <p14:tracePt t="58720" x="2962275" y="2238375"/>
          <p14:tracePt t="58737" x="3076575" y="2238375"/>
          <p14:tracePt t="58754" x="3295650" y="2209800"/>
          <p14:tracePt t="58770" x="3429000" y="2190750"/>
          <p14:tracePt t="58787" x="3514725" y="2181225"/>
          <p14:tracePt t="58804" x="3600450" y="2162175"/>
          <p14:tracePt t="58820" x="3638550" y="2152650"/>
          <p14:tracePt t="58837" x="3695700" y="2143125"/>
          <p14:tracePt t="58855" x="3714750" y="2124075"/>
          <p14:tracePt t="58870" x="3743325" y="2124075"/>
          <p14:tracePt t="58887" x="3771900" y="2124075"/>
          <p14:tracePt t="58903" x="3819525" y="2105025"/>
          <p14:tracePt t="58920" x="3867150" y="2105025"/>
          <p14:tracePt t="58937" x="3914775" y="2085975"/>
          <p14:tracePt t="58953" x="3971925" y="2085975"/>
          <p14:tracePt t="58970" x="3981450" y="2085975"/>
          <p14:tracePt t="59082" x="4000500" y="2085975"/>
          <p14:tracePt t="59316" x="0" y="0"/>
        </p14:tracePtLst>
        <p14:tracePtLst>
          <p14:tracePt t="63144" x="5353050" y="1962150"/>
          <p14:tracePt t="63242" x="5353050" y="1952625"/>
          <p14:tracePt t="63250" x="5334000" y="1952625"/>
          <p14:tracePt t="63260" x="5305425" y="1952625"/>
          <p14:tracePt t="63266" x="5276850" y="1943100"/>
          <p14:tracePt t="63274" x="5200650" y="1943100"/>
          <p14:tracePt t="63287" x="5105400" y="1933575"/>
          <p14:tracePt t="63304" x="5010150" y="1933575"/>
          <p14:tracePt t="63321" x="4924425" y="1933575"/>
          <p14:tracePt t="63337" x="4876800" y="1933575"/>
          <p14:tracePt t="63354" x="4857750" y="1933575"/>
          <p14:tracePt t="63506" x="4848225" y="1933575"/>
          <p14:tracePt t="63514" x="4838700" y="1943100"/>
          <p14:tracePt t="63525" x="4829175" y="1952625"/>
          <p14:tracePt t="63530" x="4829175" y="1971675"/>
          <p14:tracePt t="63530" x="4829175" y="1990725"/>
          <p14:tracePt t="63538" x="4819650" y="2009775"/>
          <p14:tracePt t="63553" x="4819650" y="2047875"/>
          <p14:tracePt t="63570" x="4819650" y="2076450"/>
          <p14:tracePt t="63586" x="4819650" y="2114550"/>
          <p14:tracePt t="63603" x="4829175" y="2133600"/>
          <p14:tracePt t="63620" x="4838700" y="2152650"/>
          <p14:tracePt t="63637" x="4857750" y="2171700"/>
          <p14:tracePt t="63654" x="4876800" y="2190750"/>
          <p14:tracePt t="63690" x="4886325" y="2209800"/>
          <p14:tracePt t="63703" x="4895850" y="2209800"/>
          <p14:tracePt t="63720" x="4905375" y="2209800"/>
          <p14:tracePt t="63721" x="4924425" y="2228850"/>
          <p14:tracePt t="63737" x="4972050" y="2238375"/>
          <p14:tracePt t="63753" x="5057775" y="2257425"/>
          <p14:tracePt t="63771" x="5105400" y="2266950"/>
          <p14:tracePt t="63787" x="5153025" y="2266950"/>
          <p14:tracePt t="63804" x="5191125" y="2266950"/>
          <p14:tracePt t="63820" x="5248275" y="2266950"/>
          <p14:tracePt t="63837" x="5276850" y="2266950"/>
          <p14:tracePt t="63853" x="5295900" y="2266950"/>
          <p14:tracePt t="63871" x="5324475" y="2266950"/>
          <p14:tracePt t="63887" x="5353050" y="2266950"/>
          <p14:tracePt t="63903" x="5362575" y="2266950"/>
          <p14:tracePt t="63920" x="5381625" y="2266950"/>
          <p14:tracePt t="63938" x="5400675" y="2257425"/>
          <p14:tracePt t="63953" x="5429250" y="2238375"/>
          <p14:tracePt t="63971" x="5448300" y="2209800"/>
          <p14:tracePt t="63988" x="5476875" y="2181225"/>
          <p14:tracePt t="64004" x="5486400" y="2152650"/>
          <p14:tracePt t="64020" x="5514975" y="2114550"/>
          <p14:tracePt t="64037" x="5514975" y="2085975"/>
          <p14:tracePt t="64054" x="5524500" y="2038350"/>
          <p14:tracePt t="64071" x="5524500" y="2019300"/>
          <p14:tracePt t="64087" x="5524500" y="2000250"/>
          <p14:tracePt t="64104" x="5524500" y="1981200"/>
          <p14:tracePt t="64120" x="5514975" y="1962150"/>
          <p14:tracePt t="64137" x="5495925" y="1933575"/>
          <p14:tracePt t="64154" x="5467350" y="1905000"/>
          <p14:tracePt t="64171" x="5448300" y="1905000"/>
          <p14:tracePt t="64187" x="5410200" y="1885950"/>
          <p14:tracePt t="64203" x="5343525" y="1885950"/>
          <p14:tracePt t="64220" x="5276850" y="1885950"/>
          <p14:tracePt t="64237" x="5162550" y="1885950"/>
          <p14:tracePt t="64253" x="5029200" y="1885950"/>
          <p14:tracePt t="64270" x="4905375" y="1885950"/>
          <p14:tracePt t="64287" x="4867275" y="1905000"/>
          <p14:tracePt t="64354" x="4848225" y="1905000"/>
          <p14:tracePt t="64370" x="4848225" y="1924050"/>
          <p14:tracePt t="64378" x="4838700" y="1943100"/>
          <p14:tracePt t="64386" x="4829175" y="1962150"/>
          <p14:tracePt t="64394" x="4819650" y="2028825"/>
          <p14:tracePt t="64403" x="4800600" y="2114550"/>
          <p14:tracePt t="64420" x="4800600" y="2171700"/>
          <p14:tracePt t="64437" x="4800600" y="2209800"/>
          <p14:tracePt t="64454" x="4800600" y="2247900"/>
          <p14:tracePt t="64471" x="4810125" y="2257425"/>
          <p14:tracePt t="64487" x="4829175" y="2266950"/>
          <p14:tracePt t="64503" x="4848225" y="2286000"/>
          <p14:tracePt t="64521" x="4924425" y="2324100"/>
          <p14:tracePt t="64537" x="5029200" y="2324100"/>
          <p14:tracePt t="64537" x="5086350" y="2333625"/>
          <p14:tracePt t="64554" x="5191125" y="2352675"/>
          <p14:tracePt t="64570" x="5276850" y="2352675"/>
          <p14:tracePt t="64587" x="5314950" y="2352675"/>
          <p14:tracePt t="64603" x="5324475" y="2352675"/>
          <p14:tracePt t="64620" x="5324475" y="2333625"/>
          <p14:tracePt t="64637" x="5343525" y="2314575"/>
          <p14:tracePt t="64653" x="5353050" y="2276475"/>
          <p14:tracePt t="64670" x="5381625" y="2238375"/>
          <p14:tracePt t="64687" x="5391150" y="2209800"/>
          <p14:tracePt t="64704" x="5400675" y="2190750"/>
          <p14:tracePt t="64746" x="5400675" y="2181225"/>
          <p14:tracePt t="64810" x="5400675" y="2171700"/>
          <p14:tracePt t="64834" x="5400675" y="2162175"/>
          <p14:tracePt t="64842" x="5400675" y="2143125"/>
          <p14:tracePt t="64842" x="0" y="0"/>
        </p14:tracePtLst>
        <p14:tracePtLst>
          <p14:tracePt t="65883" x="5143500" y="638175"/>
          <p14:tracePt t="66042" x="5143500" y="647700"/>
          <p14:tracePt t="66050" x="5143500" y="666750"/>
          <p14:tracePt t="66058" x="5143500" y="685800"/>
          <p14:tracePt t="66066" x="5143500" y="695325"/>
          <p14:tracePt t="66074" x="5143500" y="723900"/>
          <p14:tracePt t="66087" x="5133975" y="752475"/>
          <p14:tracePt t="66103" x="5133975" y="762000"/>
          <p14:tracePt t="66119" x="5133975" y="771525"/>
          <p14:tracePt t="66137" x="5133975" y="781050"/>
          <p14:tracePt t="66153" x="5133975" y="790575"/>
          <p14:tracePt t="66194" x="5124450" y="809625"/>
          <p14:tracePt t="66210" x="5124450" y="819150"/>
          <p14:tracePt t="66226" x="5124450" y="828675"/>
          <p14:tracePt t="66250" x="5124450" y="838200"/>
          <p14:tracePt t="66489" x="5124450" y="847725"/>
          <p14:tracePt t="66498" x="5086350" y="885825"/>
          <p14:tracePt t="66509" x="5076825" y="885825"/>
          <p14:tracePt t="66510" x="5038725" y="914400"/>
          <p14:tracePt t="66520" x="4981575" y="962025"/>
          <p14:tracePt t="66537" x="4943475" y="990600"/>
          <p14:tracePt t="66633" x="4943475" y="1009650"/>
          <p14:tracePt t="66641" x="4962525" y="1038225"/>
          <p14:tracePt t="66642" x="4991100" y="1066800"/>
          <p14:tracePt t="66653" x="5086350" y="1085850"/>
          <p14:tracePt t="66670" x="5257800" y="1114425"/>
          <p14:tracePt t="66687" x="5486400" y="1114425"/>
          <p14:tracePt t="66703" x="5686425" y="1114425"/>
          <p14:tracePt t="66720" x="5838825" y="1104900"/>
          <p14:tracePt t="66737" x="5886450" y="1085850"/>
          <p14:tracePt t="66754" x="5915025" y="1085850"/>
          <p14:tracePt t="66794" x="5915025" y="1076325"/>
          <p14:tracePt t="66802" x="5915025" y="1047750"/>
          <p14:tracePt t="66805" x="5915025" y="990600"/>
          <p14:tracePt t="66820" x="5915025" y="923925"/>
          <p14:tracePt t="66837" x="5905500" y="847725"/>
          <p14:tracePt t="66854" x="5895975" y="800100"/>
          <p14:tracePt t="66870" x="5857875" y="723900"/>
          <p14:tracePt t="66887" x="5829300" y="676275"/>
          <p14:tracePt t="66903" x="5781675" y="619125"/>
          <p14:tracePt t="66920" x="5743575" y="590550"/>
          <p14:tracePt t="66938" x="5629275" y="533400"/>
          <p14:tracePt t="66953" x="5514975" y="495300"/>
          <p14:tracePt t="66970" x="5400675" y="485775"/>
          <p14:tracePt t="66988" x="5305425" y="457200"/>
          <p14:tracePt t="67004" x="5229225" y="447675"/>
          <p14:tracePt t="67020" x="5172075" y="447675"/>
          <p14:tracePt t="67037" x="5095875" y="447675"/>
          <p14:tracePt t="67053" x="5029200" y="447675"/>
          <p14:tracePt t="67071" x="4972050" y="447675"/>
          <p14:tracePt t="67087" x="4905375" y="447675"/>
          <p14:tracePt t="67103" x="4829175" y="457200"/>
          <p14:tracePt t="67120" x="4743450" y="495300"/>
          <p14:tracePt t="67137" x="4705350" y="514350"/>
          <p14:tracePt t="67153" x="4638675" y="590550"/>
          <p14:tracePt t="67171" x="4619625" y="638175"/>
          <p14:tracePt t="67187" x="4600575" y="685800"/>
          <p14:tracePt t="67203" x="4581525" y="771525"/>
          <p14:tracePt t="67220" x="4581525" y="866775"/>
          <p14:tracePt t="67237" x="4581525" y="990600"/>
          <p14:tracePt t="67253" x="4591050" y="1095375"/>
          <p14:tracePt t="67271" x="4657725" y="1209675"/>
          <p14:tracePt t="67287" x="4772025" y="1333500"/>
          <p14:tracePt t="67304" x="4895850" y="1428750"/>
          <p14:tracePt t="67320" x="5019675" y="1466850"/>
          <p14:tracePt t="67337" x="5172075" y="1504950"/>
          <p14:tracePt t="67354" x="5219700" y="1504950"/>
          <p14:tracePt t="67371" x="5238750" y="1504950"/>
          <p14:tracePt t="67426" x="0" y="0"/>
        </p14:tracePtLst>
        <p14:tracePtLst>
          <p14:tracePt t="69302" x="6877050" y="1524000"/>
          <p14:tracePt t="69546" x="6877050" y="1543050"/>
          <p14:tracePt t="69578" x="6886575" y="1543050"/>
          <p14:tracePt t="69618" x="6896100" y="1543050"/>
          <p14:tracePt t="69626" x="6915150" y="1543050"/>
          <p14:tracePt t="69642" x="6924675" y="1543050"/>
          <p14:tracePt t="69654" x="6934200" y="1543050"/>
          <p14:tracePt t="69654" x="6943725" y="1543050"/>
          <p14:tracePt t="69810" x="0" y="0"/>
        </p14:tracePtLst>
        <p14:tracePtLst>
          <p14:tracePt t="70430" x="8248650" y="1533525"/>
          <p14:tracePt t="70466" x="8258175" y="1533525"/>
          <p14:tracePt t="70474" x="8267700" y="1533525"/>
          <p14:tracePt t="70482" x="8286750" y="1543050"/>
          <p14:tracePt t="70490" x="8324850" y="1552575"/>
          <p14:tracePt t="70939" x="8334375" y="1562100"/>
          <p14:tracePt t="70955" x="8334375" y="1581150"/>
          <p14:tracePt t="70963" x="8334375" y="1600200"/>
          <p14:tracePt t="70971" x="8353425" y="1619250"/>
          <p14:tracePt t="70971" x="8353425" y="1647825"/>
          <p14:tracePt t="70988" x="8353425" y="1685925"/>
          <p14:tracePt t="71005" x="8353425" y="1714500"/>
          <p14:tracePt t="71021" x="8353425" y="1733550"/>
          <p14:tracePt t="71038" x="8353425" y="1743075"/>
          <p14:tracePt t="71038" x="0" y="0"/>
        </p14:tracePtLst>
        <p14:tracePtLst>
          <p14:tracePt t="71385" x="8191500" y="2162175"/>
          <p14:tracePt t="71474" x="8191500" y="2152650"/>
          <p14:tracePt t="71493" x="8181975" y="2152650"/>
          <p14:tracePt t="71494" x="0" y="0"/>
        </p14:tracePtLst>
        <p14:tracePtLst>
          <p14:tracePt t="71792" x="7019925" y="2200275"/>
          <p14:tracePt t="71890" x="0" y="0"/>
        </p14:tracePtLst>
        <p14:tracePtLst>
          <p14:tracePt t="72385" x="6562725" y="2162175"/>
          <p14:tracePt t="72504" x="0" y="0"/>
        </p14:tracePtLst>
        <p14:tracePtLst>
          <p14:tracePt t="72769" x="8086725" y="2095500"/>
          <p14:tracePt t="72868" x="0" y="0"/>
        </p14:tracePtLst>
        <p14:tracePtLst>
          <p14:tracePt t="73114" x="6705600" y="2066925"/>
          <p14:tracePt t="73176" x="0" y="0"/>
        </p14:tracePtLst>
        <p14:tracePtLst>
          <p14:tracePt t="80754" x="3286125" y="2628900"/>
          <p14:tracePt t="80971" x="3295650" y="2628900"/>
          <p14:tracePt t="80979" x="3324225" y="2628900"/>
          <p14:tracePt t="80987" x="3343275" y="2628900"/>
          <p14:tracePt t="80995" x="3371850" y="2628900"/>
          <p14:tracePt t="81004" x="3390900" y="2628900"/>
          <p14:tracePt t="81021" x="3400425" y="2628900"/>
          <p14:tracePt t="81038" x="3409950" y="2628900"/>
          <p14:tracePt t="81075" x="3419475" y="2628900"/>
          <p14:tracePt t="81091" x="3429000" y="2628900"/>
          <p14:tracePt t="81095" x="3438525" y="2628900"/>
          <p14:tracePt t="81123" x="3448050" y="2628900"/>
          <p14:tracePt t="81128" x="3467100" y="2628900"/>
          <p14:tracePt t="81137" x="3476625" y="2628900"/>
          <p14:tracePt t="81154" x="3505200" y="2628900"/>
          <p14:tracePt t="81171" x="3524250" y="2628900"/>
          <p14:tracePt t="81188" x="3533775" y="2628900"/>
          <p14:tracePt t="81204" x="3552825" y="2628900"/>
          <p14:tracePt t="81221" x="3571875" y="2628900"/>
          <p14:tracePt t="81238" x="3590925" y="2628900"/>
          <p14:tracePt t="81254" x="3600450" y="2628900"/>
          <p14:tracePt t="81271" x="3609975" y="2628900"/>
          <p14:tracePt t="81339" x="3619500" y="2628900"/>
          <p14:tracePt t="81387" x="3629025" y="2628900"/>
          <p14:tracePt t="81394" x="3648075" y="2628900"/>
          <p14:tracePt t="81405" x="3657600" y="2628900"/>
          <p14:tracePt t="81411" x="3686175" y="2628900"/>
          <p14:tracePt t="81421" x="3714750" y="2628900"/>
          <p14:tracePt t="81438" x="3733800" y="2628900"/>
          <p14:tracePt t="81454" x="3743325" y="2628900"/>
          <p14:tracePt t="81470" x="3762375" y="2628900"/>
          <p14:tracePt t="81487" x="3771900" y="2628900"/>
          <p14:tracePt t="81504" x="3781425" y="2628900"/>
          <p14:tracePt t="81539" x="3790950" y="2628900"/>
          <p14:tracePt t="81579" x="3800475" y="2628900"/>
          <p14:tracePt t="81586" x="3810000" y="2628900"/>
          <p14:tracePt t="81611" x="3819525" y="2628900"/>
          <p14:tracePt t="81619" x="3829050" y="2628900"/>
          <p14:tracePt t="81635" x="3838575" y="2628900"/>
          <p14:tracePt t="81653" x="3848100" y="2628900"/>
          <p14:tracePt t="81675" x="3857625" y="2628900"/>
          <p14:tracePt t="81689" x="3867150" y="2628900"/>
          <p14:tracePt t="81723" x="3876675" y="2628900"/>
          <p14:tracePt t="81731" x="3895725" y="2628900"/>
          <p14:tracePt t="81747" x="3914775" y="2628900"/>
          <p14:tracePt t="81760" x="3924300" y="2628900"/>
          <p14:tracePt t="81760" x="3943350" y="2628900"/>
          <p14:tracePt t="81771" x="3952875" y="2628900"/>
          <p14:tracePt t="81787" x="3962400" y="2628900"/>
          <p14:tracePt t="81805" x="3971925" y="2628900"/>
          <p14:tracePt t="81822" x="3981450" y="2628900"/>
          <p14:tracePt t="81838" x="4000500" y="2628900"/>
          <p14:tracePt t="81855" x="4019550" y="2619375"/>
          <p14:tracePt t="81871" x="4029075" y="2619375"/>
          <p14:tracePt t="81888" x="4038600" y="2619375"/>
          <p14:tracePt t="81905" x="4048125" y="2619375"/>
          <p14:tracePt t="81921" x="4067175" y="2619375"/>
          <p14:tracePt t="81955" x="4076700" y="2619375"/>
          <p14:tracePt t="81955" x="4095750" y="2619375"/>
          <p14:tracePt t="81995" x="4105275" y="2619375"/>
          <p14:tracePt t="82019" x="4124325" y="2619375"/>
          <p14:tracePt t="82187" x="4133850" y="2619375"/>
          <p14:tracePt t="82211" x="4152900" y="2619375"/>
          <p14:tracePt t="82219" x="4191000" y="2619375"/>
          <p14:tracePt t="82226" x="4210050" y="2619375"/>
          <p14:tracePt t="82235" x="4229100" y="2619375"/>
          <p14:tracePt t="82240" x="4276725" y="2619375"/>
          <p14:tracePt t="82255" x="4305300" y="2619375"/>
          <p14:tracePt t="82271" x="4333875" y="2619375"/>
          <p14:tracePt t="82547" x="4324350" y="2619375"/>
          <p14:tracePt t="82555" x="4295775" y="2619375"/>
          <p14:tracePt t="82562" x="4276725" y="2619375"/>
          <p14:tracePt t="82571" x="4267200" y="2619375"/>
          <p14:tracePt t="82579" x="4257675" y="2619375"/>
          <p14:tracePt t="82587" x="4248150" y="2619375"/>
          <p14:tracePt t="82667" x="4238625" y="2619375"/>
          <p14:tracePt t="82915" x="4229100" y="2619375"/>
          <p14:tracePt t="82923" x="4171950" y="2619375"/>
          <p14:tracePt t="82938" x="4124325" y="2619375"/>
          <p14:tracePt t="82939" x="4038600" y="2628900"/>
          <p14:tracePt t="82939" x="4010025" y="2628900"/>
          <p14:tracePt t="82954" x="3990975" y="2638425"/>
          <p14:tracePt t="83115" x="4010025" y="2638425"/>
          <p14:tracePt t="83123" x="4038600" y="2638425"/>
          <p14:tracePt t="83130" x="4067175" y="2638425"/>
          <p14:tracePt t="83138" x="4114800" y="2638425"/>
          <p14:tracePt t="83154" x="4152900" y="2638425"/>
          <p14:tracePt t="83171" x="4171950" y="2638425"/>
          <p14:tracePt t="83570" x="4181475" y="2638425"/>
          <p14:tracePt t="83594" x="4191000" y="2638425"/>
          <p14:tracePt t="83618" x="4200525" y="2638425"/>
          <p14:tracePt t="83820" x="0" y="0"/>
        </p14:tracePtLst>
        <p14:tracePtLst>
          <p14:tracePt t="87382" x="3390900" y="2895600"/>
          <p14:tracePt t="87563" x="3381375" y="2895600"/>
          <p14:tracePt t="87579" x="3390900" y="2895600"/>
          <p14:tracePt t="87592" x="3429000" y="2895600"/>
          <p14:tracePt t="87595" x="3476625" y="2895600"/>
          <p14:tracePt t="87605" x="3514725" y="2895600"/>
          <p14:tracePt t="87621" x="3514725" y="2905125"/>
          <p14:tracePt t="87739" x="3533775" y="2905125"/>
          <p14:tracePt t="87763" x="3543300" y="2905125"/>
          <p14:tracePt t="87763" x="3600450" y="2905125"/>
          <p14:tracePt t="87771" x="3695700" y="2905125"/>
          <p14:tracePt t="87787" x="3829050" y="2905125"/>
          <p14:tracePt t="87804" x="3905250" y="2905125"/>
          <p14:tracePt t="87821" x="3943350" y="2905125"/>
          <p14:tracePt t="87837" x="3962400" y="2905125"/>
          <p14:tracePt t="87923" x="3962400" y="2895600"/>
          <p14:tracePt t="88225" x="0" y="0"/>
        </p14:tracePtLst>
        <p14:tracePtLst>
          <p14:tracePt t="94231" x="5086350" y="809625"/>
          <p14:tracePt t="94587" x="5095875" y="857250"/>
          <p14:tracePt t="94594" x="5105400" y="876300"/>
          <p14:tracePt t="94594" x="5105400" y="895350"/>
          <p14:tracePt t="94605" x="5124450" y="942975"/>
          <p14:tracePt t="94621" x="5133975" y="990600"/>
          <p14:tracePt t="94638" x="5143500" y="1047750"/>
          <p14:tracePt t="94654" x="5172075" y="1123950"/>
          <p14:tracePt t="94671" x="5181600" y="1190625"/>
          <p14:tracePt t="94687" x="5200650" y="1285875"/>
          <p14:tracePt t="94704" x="5219700" y="1371600"/>
          <p14:tracePt t="94721" x="5219700" y="1447800"/>
          <p14:tracePt t="94737" x="5248275" y="1552575"/>
          <p14:tracePt t="94754" x="5305425" y="1752600"/>
          <p14:tracePt t="94771" x="5334000" y="1847850"/>
          <p14:tracePt t="94788" x="5372100" y="1981200"/>
          <p14:tracePt t="94805" x="5381625" y="2076450"/>
          <p14:tracePt t="94821" x="5410200" y="2200275"/>
          <p14:tracePt t="94838" x="5448300" y="2305050"/>
          <p14:tracePt t="94854" x="5457825" y="2400300"/>
          <p14:tracePt t="94871" x="5486400" y="2505075"/>
          <p14:tracePt t="94887" x="5495925" y="2609850"/>
          <p14:tracePt t="94904" x="5514975" y="2686050"/>
          <p14:tracePt t="94921" x="5534025" y="2724150"/>
          <p14:tracePt t="95178" x="5524500" y="2686050"/>
          <p14:tracePt t="95195" x="5514975" y="2676525"/>
          <p14:tracePt t="95203" x="5505450" y="2657475"/>
          <p14:tracePt t="95211" x="5467350" y="2619375"/>
          <p14:tracePt t="95221" x="5400675" y="2590800"/>
          <p14:tracePt t="95238" x="5324475" y="2562225"/>
          <p14:tracePt t="95255" x="5295900" y="2552700"/>
          <p14:tracePt t="95271" x="5267325" y="2543175"/>
          <p14:tracePt t="95288" x="5229225" y="2533650"/>
          <p14:tracePt t="95304" x="5162550" y="2533650"/>
          <p14:tracePt t="95321" x="5057775" y="2533650"/>
          <p14:tracePt t="95344" x="5000625" y="2533650"/>
          <p14:tracePt t="95354" x="4838700" y="2533650"/>
          <p14:tracePt t="95371" x="4752975" y="2552700"/>
          <p14:tracePt t="95387" x="4714875" y="2571750"/>
          <p14:tracePt t="95404" x="4705350" y="2571750"/>
          <p14:tracePt t="95420" x="4695825" y="2581275"/>
          <p14:tracePt t="95437" x="4686300" y="2600325"/>
          <p14:tracePt t="95454" x="4667250" y="2619375"/>
          <p14:tracePt t="95471" x="4648200" y="2647950"/>
          <p14:tracePt t="95487" x="4638675" y="2686050"/>
          <p14:tracePt t="95504" x="4638675" y="2714625"/>
          <p14:tracePt t="95520" x="4638675" y="2743200"/>
          <p14:tracePt t="95537" x="4638675" y="2762250"/>
          <p14:tracePt t="95554" x="4638675" y="2809875"/>
          <p14:tracePt t="95571" x="4657725" y="2828925"/>
          <p14:tracePt t="95587" x="4686300" y="2847975"/>
          <p14:tracePt t="95604" x="4724400" y="2876550"/>
          <p14:tracePt t="95620" x="4772025" y="2905125"/>
          <p14:tracePt t="95637" x="4810125" y="2914650"/>
          <p14:tracePt t="95654" x="4876800" y="2952750"/>
          <p14:tracePt t="95670" x="4953000" y="2971800"/>
          <p14:tracePt t="95687" x="5057775" y="2990850"/>
          <p14:tracePt t="95703" x="5124450" y="2990850"/>
          <p14:tracePt t="95720" x="5181600" y="2990850"/>
          <p14:tracePt t="95738" x="5314950" y="2990850"/>
          <p14:tracePt t="95754" x="5381625" y="2990850"/>
          <p14:tracePt t="95771" x="5419725" y="2990850"/>
          <p14:tracePt t="95788" x="5438775" y="2990850"/>
          <p14:tracePt t="95805" x="5486400" y="2981325"/>
          <p14:tracePt t="95821" x="5534025" y="2981325"/>
          <p14:tracePt t="95837" x="5581650" y="2943225"/>
          <p14:tracePt t="95854" x="5619750" y="2924175"/>
          <p14:tracePt t="95871" x="5629275" y="2914650"/>
          <p14:tracePt t="95887" x="5648325" y="2895600"/>
          <p14:tracePt t="95904" x="5657850" y="2867025"/>
          <p14:tracePt t="95921" x="5676900" y="2809875"/>
          <p14:tracePt t="95937" x="5676900" y="2762250"/>
          <p14:tracePt t="95955" x="5676900" y="2714625"/>
          <p14:tracePt t="95971" x="5676900" y="2676525"/>
          <p14:tracePt t="95988" x="5676900" y="2647950"/>
          <p14:tracePt t="96005" x="5648325" y="2609850"/>
          <p14:tracePt t="96022" x="5629275" y="2581275"/>
          <p14:tracePt t="96037" x="5610225" y="2543175"/>
          <p14:tracePt t="96054" x="5572125" y="2514600"/>
          <p14:tracePt t="96070" x="5486400" y="2457450"/>
          <p14:tracePt t="96087" x="5362575" y="2419350"/>
          <p14:tracePt t="96104" x="5219700" y="2409825"/>
          <p14:tracePt t="96120" x="5076825" y="2381250"/>
          <p14:tracePt t="96137" x="4905375" y="2371725"/>
          <p14:tracePt t="96154" x="4695825" y="2371725"/>
          <p14:tracePt t="96171" x="4610100" y="2371725"/>
          <p14:tracePt t="96187" x="4581525" y="2371725"/>
          <p14:tracePt t="96204" x="4572000" y="2371725"/>
          <p14:tracePt t="96220" x="4552950" y="2381250"/>
          <p14:tracePt t="96237" x="4543425" y="2400300"/>
          <p14:tracePt t="96254" x="4524375" y="2428875"/>
          <p14:tracePt t="96271" x="4505325" y="2457450"/>
          <p14:tracePt t="96287" x="4495800" y="2505075"/>
          <p14:tracePt t="96304" x="4486275" y="2552700"/>
          <p14:tracePt t="96321" x="4486275" y="2619375"/>
          <p14:tracePt t="96337" x="4486275" y="2686050"/>
          <p14:tracePt t="96354" x="4524375" y="2762250"/>
          <p14:tracePt t="96371" x="4562475" y="2809875"/>
          <p14:tracePt t="96388" x="4600575" y="2838450"/>
          <p14:tracePt t="96404" x="4629150" y="2847975"/>
          <p14:tracePt t="96421" x="4686300" y="2876550"/>
          <p14:tracePt t="96437" x="4733925" y="2895600"/>
          <p14:tracePt t="96454" x="4772025" y="2914650"/>
          <p14:tracePt t="96470" x="4819650" y="2924175"/>
          <p14:tracePt t="96487" x="4886325" y="2933700"/>
          <p14:tracePt t="96504" x="4972050" y="2952750"/>
          <p14:tracePt t="96521" x="5048250" y="2952750"/>
          <p14:tracePt t="96537" x="5133975" y="2962275"/>
          <p14:tracePt t="96554" x="5200650" y="2962275"/>
          <p14:tracePt t="96571" x="5267325" y="2962275"/>
          <p14:tracePt t="96588" x="5295900" y="2962275"/>
          <p14:tracePt t="96604" x="5334000" y="2962275"/>
          <p14:tracePt t="96621" x="5372100" y="2952750"/>
          <p14:tracePt t="96637" x="5429250" y="2943225"/>
          <p14:tracePt t="96654" x="5476875" y="2914650"/>
          <p14:tracePt t="96671" x="5486400" y="2914650"/>
          <p14:tracePt t="96687" x="5486400" y="2905125"/>
          <p14:tracePt t="96960" x="0" y="0"/>
        </p14:tracePtLst>
        <p14:tracePtLst>
          <p14:tracePt t="100304" x="7000875" y="1476375"/>
          <p14:tracePt t="100472" x="0" y="0"/>
        </p14:tracePtLst>
        <p14:tracePtLst>
          <p14:tracePt t="101836" x="7096125" y="1619250"/>
          <p14:tracePt t="101972" x="0" y="0"/>
        </p14:tracePtLst>
        <p14:tracePtLst>
          <p14:tracePt t="102270" x="8315325" y="1619250"/>
          <p14:tracePt t="102415" x="0" y="0"/>
        </p14:tracePtLst>
        <p14:tracePtLst>
          <p14:tracePt t="104032" x="6657975" y="2686050"/>
          <p14:tracePt t="104395" x="0" y="0"/>
        </p14:tracePtLst>
        <p14:tracePtLst>
          <p14:tracePt t="104825" x="8305800" y="2705100"/>
          <p14:tracePt t="104973" x="0" y="0"/>
        </p14:tracePtLst>
        <p14:tracePtLst>
          <p14:tracePt t="111691" x="1314450" y="3238500"/>
          <p14:tracePt t="111859" x="1323975" y="3228975"/>
          <p14:tracePt t="111874" x="1343025" y="3228975"/>
          <p14:tracePt t="111883" x="1400175" y="3228975"/>
          <p14:tracePt t="111888" x="1533525" y="3228975"/>
          <p14:tracePt t="111904" x="1704975" y="3228975"/>
          <p14:tracePt t="111921" x="1819275" y="3228975"/>
          <p14:tracePt t="111938" x="1895475" y="3228975"/>
          <p14:tracePt t="111954" x="1962150" y="3228975"/>
          <p14:tracePt t="111971" x="2009775" y="3228975"/>
          <p14:tracePt t="111988" x="2057400" y="3228975"/>
          <p14:tracePt t="112004" x="2105025" y="3228975"/>
          <p14:tracePt t="112020" x="2171700" y="3228975"/>
          <p14:tracePt t="112037" x="2219325" y="3228975"/>
          <p14:tracePt t="112054" x="2276475" y="3228975"/>
          <p14:tracePt t="112070" x="2333625" y="3228975"/>
          <p14:tracePt t="112087" x="2419350" y="3228975"/>
          <p14:tracePt t="112104" x="2505075" y="3228975"/>
          <p14:tracePt t="112120" x="2581275" y="3209925"/>
          <p14:tracePt t="112137" x="2628900" y="3209925"/>
          <p14:tracePt t="112154" x="2676525" y="3209925"/>
          <p14:tracePt t="112171" x="2695575" y="3209925"/>
          <p14:tracePt t="112187" x="2752725" y="3209925"/>
          <p14:tracePt t="112204" x="2828925" y="3209925"/>
          <p14:tracePt t="112221" x="2914650" y="3209925"/>
          <p14:tracePt t="112237" x="3028950" y="3209925"/>
          <p14:tracePt t="112254" x="3124200" y="3209925"/>
          <p14:tracePt t="112271" x="3190875" y="3209925"/>
          <p14:tracePt t="112288" x="3238500" y="3209925"/>
          <p14:tracePt t="112304" x="3257550" y="3209925"/>
          <p14:tracePt t="112321" x="3267075" y="3209925"/>
          <p14:tracePt t="112337" x="3305175" y="3209925"/>
          <p14:tracePt t="112354" x="3362325" y="3209925"/>
          <p14:tracePt t="112370" x="3438525" y="3209925"/>
          <p14:tracePt t="112387" x="3514725" y="3209925"/>
          <p14:tracePt t="112404" x="3581400" y="3209925"/>
          <p14:tracePt t="112421" x="3638550" y="3209925"/>
          <p14:tracePt t="112437" x="3705225" y="3209925"/>
          <p14:tracePt t="112454" x="3752850" y="3209925"/>
          <p14:tracePt t="112470" x="3800475" y="3209925"/>
          <p14:tracePt t="112487" x="3838575" y="3209925"/>
          <p14:tracePt t="112504" x="3867150" y="3209925"/>
          <p14:tracePt t="112520" x="3876675" y="3209925"/>
          <p14:tracePt t="112537" x="3914775" y="3209925"/>
          <p14:tracePt t="112554" x="4010025" y="3209925"/>
          <p14:tracePt t="112570" x="4086225" y="3209925"/>
          <p14:tracePt t="112587" x="4171950" y="3209925"/>
          <p14:tracePt t="112604" x="4257675" y="3209925"/>
          <p14:tracePt t="112621" x="4314825" y="3200400"/>
          <p14:tracePt t="112637" x="4333875" y="3200400"/>
          <p14:tracePt t="112820" x="0" y="0"/>
        </p14:tracePtLst>
        <p14:tracePtLst>
          <p14:tracePt t="115614" x="5133975" y="2981325"/>
          <p14:tracePt t="115634" x="5124450" y="2981325"/>
          <p14:tracePt t="115754" x="5114925" y="2981325"/>
          <p14:tracePt t="115842" x="5105400" y="2981325"/>
          <p14:tracePt t="115986" x="5086350" y="2981325"/>
          <p14:tracePt t="116002" x="5076825" y="2990850"/>
          <p14:tracePt t="116010" x="5067300" y="3000375"/>
          <p14:tracePt t="116026" x="5048250" y="3019425"/>
          <p14:tracePt t="116034" x="5029200" y="3028950"/>
          <p14:tracePt t="116042" x="5010150" y="3038475"/>
          <p14:tracePt t="116054" x="4981575" y="3067050"/>
          <p14:tracePt t="116090" x="4972050" y="3067050"/>
          <p14:tracePt t="116106" x="4962525" y="3076575"/>
          <p14:tracePt t="116138" x="4953000" y="3086100"/>
          <p14:tracePt t="116163" x="4943475" y="3095625"/>
          <p14:tracePt t="116170" x="4943475" y="3105150"/>
          <p14:tracePt t="116178" x="4933950" y="3105150"/>
          <p14:tracePt t="116186" x="4924425" y="3124200"/>
          <p14:tracePt t="116202" x="4914900" y="3124200"/>
          <p14:tracePt t="116221" x="4914900" y="3133725"/>
          <p14:tracePt t="116266" x="4914900" y="3143250"/>
          <p14:tracePt t="116283" x="4914900" y="3162300"/>
          <p14:tracePt t="116290" x="4914900" y="3171825"/>
          <p14:tracePt t="116299" x="4914900" y="3181350"/>
          <p14:tracePt t="116306" x="4914900" y="3209925"/>
          <p14:tracePt t="116320" x="4933950" y="3238500"/>
          <p14:tracePt t="116337" x="4953000" y="3267075"/>
          <p14:tracePt t="116354" x="4991100" y="3305175"/>
          <p14:tracePt t="116370" x="5019675" y="3324225"/>
          <p14:tracePt t="116410" x="5029200" y="3333750"/>
          <p14:tracePt t="116426" x="5038725" y="3343275"/>
          <p14:tracePt t="116438" x="5067300" y="3352800"/>
          <p14:tracePt t="116438" x="5095875" y="3362325"/>
          <p14:tracePt t="116454" x="5143500" y="3381375"/>
          <p14:tracePt t="116470" x="5162550" y="3381375"/>
          <p14:tracePt t="116487" x="5181600" y="3381375"/>
          <p14:tracePt t="116503" x="5210175" y="3381375"/>
          <p14:tracePt t="116520" x="5229225" y="3381375"/>
          <p14:tracePt t="116538" x="5295900" y="3381375"/>
          <p14:tracePt t="116555" x="5334000" y="3381375"/>
          <p14:tracePt t="116571" x="5381625" y="3381375"/>
          <p14:tracePt t="116587" x="5438775" y="3352800"/>
          <p14:tracePt t="116604" x="5486400" y="3333750"/>
          <p14:tracePt t="116620" x="5505450" y="3324225"/>
          <p14:tracePt t="116637" x="5505450" y="3314700"/>
          <p14:tracePt t="116654" x="5514975" y="3305175"/>
          <p14:tracePt t="116670" x="5514975" y="3295650"/>
          <p14:tracePt t="116687" x="5514975" y="3267075"/>
          <p14:tracePt t="116704" x="5514975" y="3257550"/>
          <p14:tracePt t="116721" x="5514975" y="3238500"/>
          <p14:tracePt t="116737" x="5514975" y="3209925"/>
          <p14:tracePt t="116754" x="5514975" y="3181350"/>
          <p14:tracePt t="116771" x="5505450" y="3143250"/>
          <p14:tracePt t="116787" x="5495925" y="3105150"/>
          <p14:tracePt t="116804" x="5476875" y="3086100"/>
          <p14:tracePt t="116820" x="5448300" y="3067050"/>
          <p14:tracePt t="116837" x="5429250" y="3048000"/>
          <p14:tracePt t="116854" x="5391150" y="3000375"/>
          <p14:tracePt t="116871" x="5362575" y="2981325"/>
          <p14:tracePt t="116887" x="5334000" y="2971800"/>
          <p14:tracePt t="116903" x="5305425" y="2962275"/>
          <p14:tracePt t="116920" x="5286375" y="2952750"/>
          <p14:tracePt t="116937" x="5267325" y="2952750"/>
          <p14:tracePt t="116954" x="5229225" y="2933700"/>
          <p14:tracePt t="116970" x="5219700" y="2924175"/>
          <p14:tracePt t="116987" x="5191125" y="2924175"/>
          <p14:tracePt t="117004" x="5172075" y="2924175"/>
          <p14:tracePt t="117021" x="5133975" y="2924175"/>
          <p14:tracePt t="117037" x="5095875" y="2924175"/>
          <p14:tracePt t="117054" x="5029200" y="2933700"/>
          <p14:tracePt t="117070" x="4972050" y="2962275"/>
          <p14:tracePt t="117087" x="4905375" y="2981325"/>
          <p14:tracePt t="117104" x="4876800" y="3000375"/>
          <p14:tracePt t="117120" x="4857750" y="3009900"/>
          <p14:tracePt t="117137" x="4848225" y="3028950"/>
          <p14:tracePt t="117154" x="4819650" y="3048000"/>
          <p14:tracePt t="117171" x="4810125" y="3057525"/>
          <p14:tracePt t="117187" x="4800600" y="3076575"/>
          <p14:tracePt t="117204" x="4800600" y="3095625"/>
          <p14:tracePt t="117221" x="4791075" y="3114675"/>
          <p14:tracePt t="117238" x="4791075" y="3133725"/>
          <p14:tracePt t="117254" x="4791075" y="3143250"/>
          <p14:tracePt t="117271" x="4791075" y="3152775"/>
          <p14:tracePt t="117288" x="4791075" y="3171825"/>
          <p14:tracePt t="117305" x="4800600" y="3181350"/>
          <p14:tracePt t="117321" x="4829175" y="3200400"/>
          <p14:tracePt t="117338" x="4857750" y="3219450"/>
          <p14:tracePt t="117338" x="4876800" y="3238500"/>
          <p14:tracePt t="117355" x="4895850" y="3248025"/>
          <p14:tracePt t="117371" x="4943475" y="3276600"/>
          <p14:tracePt t="117387" x="4991100" y="3286125"/>
          <p14:tracePt t="117404" x="5029200" y="3314700"/>
          <p14:tracePt t="117421" x="5086350" y="3324225"/>
          <p14:tracePt t="117438" x="5143500" y="3343275"/>
          <p14:tracePt t="117454" x="5200650" y="3352800"/>
          <p14:tracePt t="117470" x="5248275" y="3362325"/>
          <p14:tracePt t="117488" x="5276850" y="3362325"/>
          <p14:tracePt t="117504" x="5314950" y="3381375"/>
          <p14:tracePt t="117520" x="5324475" y="3381375"/>
          <p14:tracePt t="117537" x="5334000" y="3381375"/>
          <p14:tracePt t="117554" x="5391150" y="3371850"/>
          <p14:tracePt t="117587" x="5410200" y="3352800"/>
          <p14:tracePt t="117587" x="5448300" y="3324225"/>
          <p14:tracePt t="117604" x="5486400" y="3276600"/>
          <p14:tracePt t="117620" x="5495925" y="3257550"/>
          <p14:tracePt t="117636" x="5505450" y="3219450"/>
          <p14:tracePt t="117653" x="5505450" y="3181350"/>
          <p14:tracePt t="117671" x="5505450" y="3143250"/>
          <p14:tracePt t="117687" x="5505450" y="3114675"/>
          <p14:tracePt t="117703" x="5495925" y="3095625"/>
          <p14:tracePt t="117720" x="5476875" y="3076575"/>
          <p14:tracePt t="117737" x="5467350" y="3067050"/>
          <p14:tracePt t="117794" x="5457825" y="3057525"/>
          <p14:tracePt t="117794" x="0" y="0"/>
        </p14:tracePtLst>
        <p14:tracePtLst>
          <p14:tracePt t="118725" x="6905625" y="1476375"/>
          <p14:tracePt t="119218" x="6915150" y="1485900"/>
          <p14:tracePt t="119242" x="6915150" y="1524000"/>
          <p14:tracePt t="119250" x="6924675" y="1524000"/>
          <p14:tracePt t="119259" x="6924675" y="1533525"/>
          <p14:tracePt t="119266" x="6924675" y="1543050"/>
          <p14:tracePt t="119276" x="6924675" y="1552575"/>
          <p14:tracePt t="119287" x="6934200" y="1562100"/>
          <p14:tracePt t="119378" x="0" y="0"/>
        </p14:tracePtLst>
        <p14:tracePtLst>
          <p14:tracePt t="119890" x="6896100" y="2981325"/>
          <p14:tracePt t="119906" x="6877050" y="2981325"/>
          <p14:tracePt t="119922" x="6858000" y="2971800"/>
          <p14:tracePt t="119930" x="6819900" y="2943225"/>
          <p14:tracePt t="119938" x="6762750" y="2924175"/>
          <p14:tracePt t="119953" x="6715125" y="2914650"/>
          <p14:tracePt t="119954" x="6572250" y="2895600"/>
          <p14:tracePt t="119970" x="6457950" y="2895600"/>
          <p14:tracePt t="119987" x="6362700" y="2895600"/>
          <p14:tracePt t="120004" x="6315075" y="2895600"/>
          <p14:tracePt t="120021" x="6286500" y="2895600"/>
          <p14:tracePt t="120037" x="6276975" y="2895600"/>
          <p14:tracePt t="120053" x="6267450" y="2895600"/>
          <p14:tracePt t="120070" x="6238875" y="2914650"/>
          <p14:tracePt t="120087" x="6210300" y="2943225"/>
          <p14:tracePt t="120104" x="6172200" y="3000375"/>
          <p14:tracePt t="120120" x="6143625" y="3048000"/>
          <p14:tracePt t="120137" x="6134100" y="3095625"/>
          <p14:tracePt t="120153" x="6134100" y="3143250"/>
          <p14:tracePt t="120171" x="6134100" y="3181350"/>
          <p14:tracePt t="120187" x="6143625" y="3219450"/>
          <p14:tracePt t="120204" x="6191250" y="3276600"/>
          <p14:tracePt t="120220" x="6238875" y="3324225"/>
          <p14:tracePt t="120238" x="6267450" y="3352800"/>
          <p14:tracePt t="120254" x="6315075" y="3381375"/>
          <p14:tracePt t="120270" x="6372225" y="3400425"/>
          <p14:tracePt t="120287" x="6429375" y="3419475"/>
          <p14:tracePt t="120304" x="6515100" y="3438525"/>
          <p14:tracePt t="120321" x="6619875" y="3448050"/>
          <p14:tracePt t="120359" x="6648450" y="3448050"/>
          <p14:tracePt t="120359" x="6677025" y="3448050"/>
          <p14:tracePt t="120370" x="6715125" y="3448050"/>
          <p14:tracePt t="120387" x="6762750" y="3438525"/>
          <p14:tracePt t="120403" x="6791325" y="3400425"/>
          <p14:tracePt t="120420" x="6848475" y="3362325"/>
          <p14:tracePt t="120437" x="6896100" y="3324225"/>
          <p14:tracePt t="120453" x="6915150" y="3295650"/>
          <p14:tracePt t="120470" x="6943725" y="3248025"/>
          <p14:tracePt t="120487" x="6953250" y="3219450"/>
          <p14:tracePt t="120504" x="6981825" y="3171825"/>
          <p14:tracePt t="120520" x="6981825" y="3143250"/>
          <p14:tracePt t="120537" x="6981825" y="3105150"/>
          <p14:tracePt t="120554" x="6972300" y="3048000"/>
          <p14:tracePt t="120570" x="6953250" y="3019425"/>
          <p14:tracePt t="120588" x="6924675" y="2971800"/>
          <p14:tracePt t="120604" x="6886575" y="2943225"/>
          <p14:tracePt t="120620" x="6829425" y="2886075"/>
          <p14:tracePt t="120637" x="6791325" y="2867025"/>
          <p14:tracePt t="120654" x="6734175" y="2838450"/>
          <p14:tracePt t="120671" x="6667500" y="2819400"/>
          <p14:tracePt t="120687" x="6581775" y="2819400"/>
          <p14:tracePt t="120704" x="6515100" y="2819400"/>
          <p14:tracePt t="120720" x="6457950" y="2819400"/>
          <p14:tracePt t="120738" x="6400800" y="2819400"/>
          <p14:tracePt t="120754" x="6324600" y="2857500"/>
          <p14:tracePt t="120771" x="6276975" y="2905125"/>
          <p14:tracePt t="120787" x="6257925" y="2933700"/>
          <p14:tracePt t="120804" x="6229350" y="2990850"/>
          <p14:tracePt t="120821" x="6229350" y="3028950"/>
          <p14:tracePt t="120837" x="6229350" y="3076575"/>
          <p14:tracePt t="120853" x="6229350" y="3124200"/>
          <p14:tracePt t="120870" x="6229350" y="3190875"/>
          <p14:tracePt t="120886" x="6257925" y="3228975"/>
          <p14:tracePt t="120903" x="6296025" y="3276600"/>
          <p14:tracePt t="120920" x="6334125" y="3324225"/>
          <p14:tracePt t="120937" x="6372225" y="3352800"/>
          <p14:tracePt t="120954" x="6429375" y="3381375"/>
          <p14:tracePt t="120971" x="6505575" y="3400425"/>
          <p14:tracePt t="120987" x="6543675" y="3419475"/>
          <p14:tracePt t="121004" x="6600825" y="3419475"/>
          <p14:tracePt t="121020" x="6657975" y="3419475"/>
          <p14:tracePt t="121037" x="6724650" y="3419475"/>
          <p14:tracePt t="121054" x="6762750" y="3419475"/>
          <p14:tracePt t="121070" x="6772275" y="3409950"/>
          <p14:tracePt t="121225" x="0" y="0"/>
        </p14:tracePtLst>
        <p14:tracePtLst>
          <p14:tracePt t="126208" x="8496300" y="1504950"/>
          <p14:tracePt t="126802" x="0" y="0"/>
        </p14:tracePtLst>
        <p14:tracePtLst>
          <p14:tracePt t="127512" x="8229600" y="3695700"/>
          <p14:tracePt t="128089" x="0" y="0"/>
        </p14:tracePtLst>
        <p14:tracePtLst>
          <p14:tracePt t="135085" x="628650" y="3857625"/>
          <p14:tracePt t="135362" x="657225" y="3857625"/>
          <p14:tracePt t="135370" x="742950" y="3857625"/>
          <p14:tracePt t="135378" x="857250" y="3857625"/>
          <p14:tracePt t="135387" x="933450" y="3857625"/>
          <p14:tracePt t="135387" x="1114425" y="3857625"/>
          <p14:tracePt t="135403" x="1209675" y="3857625"/>
          <p14:tracePt t="135420" x="1295400" y="3857625"/>
          <p14:tracePt t="135436" x="1352550" y="3848100"/>
          <p14:tracePt t="135474" x="1362075" y="3848100"/>
          <p14:tracePt t="135490" x="1371600" y="3848100"/>
          <p14:tracePt t="135498" x="1381125" y="3848100"/>
          <p14:tracePt t="135506" x="1409700" y="3848100"/>
          <p14:tracePt t="135520" x="1447800" y="3848100"/>
          <p14:tracePt t="135537" x="1495425" y="3848100"/>
          <p14:tracePt t="135554" x="1600200" y="3848100"/>
          <p14:tracePt t="135570" x="1638300" y="3848100"/>
          <p14:tracePt t="135587" x="1685925" y="3848100"/>
          <p14:tracePt t="135604" x="1704975" y="3848100"/>
          <p14:tracePt t="135621" x="1733550" y="3848100"/>
          <p14:tracePt t="135637" x="1762125" y="3848100"/>
          <p14:tracePt t="135654" x="1790700" y="3848100"/>
          <p14:tracePt t="135671" x="1838325" y="3848100"/>
          <p14:tracePt t="135688" x="1895475" y="3848100"/>
          <p14:tracePt t="135704" x="1943100" y="3848100"/>
          <p14:tracePt t="135721" x="1990725" y="3848100"/>
          <p14:tracePt t="135737" x="2066925" y="3848100"/>
          <p14:tracePt t="135754" x="2114550" y="3848100"/>
          <p14:tracePt t="135771" x="2190750" y="3848100"/>
          <p14:tracePt t="135787" x="2257425" y="3848100"/>
          <p14:tracePt t="135803" x="2333625" y="3848100"/>
          <p14:tracePt t="135820" x="2409825" y="3848100"/>
          <p14:tracePt t="135837" x="2486025" y="3848100"/>
          <p14:tracePt t="135854" x="2533650" y="3848100"/>
          <p14:tracePt t="135871" x="2600325" y="3848100"/>
          <p14:tracePt t="135888" x="2667000" y="3848100"/>
          <p14:tracePt t="135904" x="2724150" y="3848100"/>
          <p14:tracePt t="135920" x="2771775" y="3848100"/>
          <p14:tracePt t="135937" x="2809875" y="3848100"/>
          <p14:tracePt t="135937" x="2828925" y="3848100"/>
          <p14:tracePt t="135954" x="2895600" y="3848100"/>
          <p14:tracePt t="135971" x="2943225" y="3848100"/>
          <p14:tracePt t="135988" x="2990850" y="3848100"/>
          <p14:tracePt t="136004" x="3057525" y="3848100"/>
          <p14:tracePt t="136020" x="3105150" y="3848100"/>
          <p14:tracePt t="136038" x="3152775" y="3848100"/>
          <p14:tracePt t="136054" x="3190875" y="3848100"/>
          <p14:tracePt t="136071" x="3228975" y="3848100"/>
          <p14:tracePt t="136088" x="3276600" y="3848100"/>
          <p14:tracePt t="136104" x="3333750" y="3848100"/>
          <p14:tracePt t="136121" x="3381375" y="3838575"/>
          <p14:tracePt t="136137" x="3429000" y="3838575"/>
          <p14:tracePt t="136137" x="3448050" y="3838575"/>
          <p14:tracePt t="136154" x="3476625" y="3819525"/>
          <p14:tracePt t="136171" x="3505200" y="3819525"/>
          <p14:tracePt t="136187" x="3524250" y="3819525"/>
          <p14:tracePt t="136203" x="3543300" y="3819525"/>
          <p14:tracePt t="136220" x="3562350" y="3819525"/>
          <p14:tracePt t="136236" x="3571875" y="3819525"/>
          <p14:tracePt t="136253" x="3590925" y="3819525"/>
          <p14:tracePt t="136270" x="3629025" y="3819525"/>
          <p14:tracePt t="136286" x="3657600" y="3819525"/>
          <p14:tracePt t="136304" x="3686175" y="3819525"/>
          <p14:tracePt t="136320" x="3714750" y="3819525"/>
          <p14:tracePt t="136337" x="3752850" y="3819525"/>
          <p14:tracePt t="136353" x="3781425" y="3819525"/>
          <p14:tracePt t="136371" x="3810000" y="3819525"/>
          <p14:tracePt t="136386" x="3838575" y="3819525"/>
          <p14:tracePt t="136404" x="3867150" y="3819525"/>
          <p14:tracePt t="136420" x="3895725" y="3819525"/>
          <p14:tracePt t="136438" x="3933825" y="3819525"/>
          <p14:tracePt t="136453" x="3981450" y="3819525"/>
          <p14:tracePt t="136471" x="4010025" y="3819525"/>
          <p14:tracePt t="136486" x="4048125" y="3819525"/>
          <p14:tracePt t="136504" x="4067175" y="3819525"/>
          <p14:tracePt t="136520" x="4076700" y="3819525"/>
          <p14:tracePt t="136537" x="4095750" y="3819525"/>
          <p14:tracePt t="136554" x="4114800" y="3819525"/>
          <p14:tracePt t="136755" x="0" y="0"/>
        </p14:tracePtLst>
        <p14:tracePtLst>
          <p14:tracePt t="138786" x="5162550" y="3714750"/>
          <p14:tracePt t="139362" x="5181600" y="3714750"/>
          <p14:tracePt t="139370" x="5210175" y="3714750"/>
          <p14:tracePt t="139377" x="5267325" y="3714750"/>
          <p14:tracePt t="139387" x="5314950" y="3714750"/>
          <p14:tracePt t="139404" x="5334000" y="3714750"/>
          <p14:tracePt t="139420" x="5343525" y="3714750"/>
          <p14:tracePt t="139482" x="5343525" y="3705225"/>
          <p14:tracePt t="139491" x="5334000" y="3705225"/>
          <p14:tracePt t="139509" x="5324475" y="3695700"/>
          <p14:tracePt t="139510" x="5305425" y="3695700"/>
          <p14:tracePt t="139520" x="5286375" y="3676650"/>
          <p14:tracePt t="139537" x="5248275" y="3648075"/>
          <p14:tracePt t="139554" x="5210175" y="3638550"/>
          <p14:tracePt t="139570" x="5172075" y="3629025"/>
          <p14:tracePt t="139587" x="5153025" y="3609975"/>
          <p14:tracePt t="139605" x="5143500" y="3609975"/>
          <p14:tracePt t="139620" x="5133975" y="3609975"/>
          <p14:tracePt t="139637" x="5124450" y="3609975"/>
          <p14:tracePt t="139674" x="5114925" y="3609975"/>
          <p14:tracePt t="139818" x="5095875" y="3609975"/>
          <p14:tracePt t="139834" x="5095875" y="3619500"/>
          <p14:tracePt t="139843" x="5067300" y="3648075"/>
          <p14:tracePt t="139843" x="5067300" y="3667125"/>
          <p14:tracePt t="139854" x="5038725" y="3695700"/>
          <p14:tracePt t="139870" x="5038725" y="3733800"/>
          <p14:tracePt t="139887" x="5038725" y="3781425"/>
          <p14:tracePt t="139904" x="5038725" y="3790950"/>
          <p14:tracePt t="139920" x="5038725" y="3829050"/>
          <p14:tracePt t="139937" x="5038725" y="3848100"/>
          <p14:tracePt t="139954" x="5067300" y="3876675"/>
          <p14:tracePt t="139987" x="5086350" y="3886200"/>
          <p14:tracePt t="139988" x="5095875" y="3886200"/>
          <p14:tracePt t="140004" x="5105400" y="3886200"/>
          <p14:tracePt t="140020" x="5114925" y="3886200"/>
          <p14:tracePt t="140038" x="5124450" y="3886200"/>
          <p14:tracePt t="140054" x="5133975" y="3886200"/>
          <p14:tracePt t="140071" x="5200650" y="3886200"/>
          <p14:tracePt t="140087" x="5324475" y="3867150"/>
          <p14:tracePt t="140104" x="5429250" y="3829050"/>
          <p14:tracePt t="140120" x="5486400" y="3810000"/>
          <p14:tracePt t="140138" x="5505450" y="3790950"/>
          <p14:tracePt t="140154" x="5505450" y="3762375"/>
          <p14:tracePt t="140171" x="5505450" y="3743325"/>
          <p14:tracePt t="140187" x="5505450" y="3705225"/>
          <p14:tracePt t="140204" x="5505450" y="3676650"/>
          <p14:tracePt t="140220" x="5505450" y="3629025"/>
          <p14:tracePt t="140238" x="5505450" y="3600450"/>
          <p14:tracePt t="140254" x="5486400" y="3562350"/>
          <p14:tracePt t="140270" x="5448300" y="3524250"/>
          <p14:tracePt t="140287" x="5391150" y="3486150"/>
          <p14:tracePt t="140304" x="5295900" y="3467100"/>
          <p14:tracePt t="140320" x="5057775" y="3419475"/>
          <p14:tracePt t="140359" x="5010150" y="3409950"/>
          <p14:tracePt t="140359" x="4905375" y="3400425"/>
          <p14:tracePt t="140370" x="4848225" y="3400425"/>
          <p14:tracePt t="140387" x="4781550" y="3400425"/>
          <p14:tracePt t="140404" x="4752975" y="3400425"/>
          <p14:tracePt t="140420" x="4724400" y="3400425"/>
          <p14:tracePt t="140437" x="4705350" y="3400425"/>
          <p14:tracePt t="140454" x="4695825" y="3409950"/>
          <p14:tracePt t="140472" x="4657725" y="3429000"/>
          <p14:tracePt t="140487" x="4648200" y="3448050"/>
          <p14:tracePt t="140504" x="4629150" y="3486150"/>
          <p14:tracePt t="140520" x="4629150" y="3533775"/>
          <p14:tracePt t="140538" x="4629150" y="3590925"/>
          <p14:tracePt t="140554" x="4629150" y="3638550"/>
          <p14:tracePt t="140571" x="4638675" y="3676650"/>
          <p14:tracePt t="140587" x="4667250" y="3714750"/>
          <p14:tracePt t="140604" x="4695825" y="3752850"/>
          <p14:tracePt t="140620" x="4743450" y="3790950"/>
          <p14:tracePt t="140637" x="4810125" y="3819525"/>
          <p14:tracePt t="140653" x="4895850" y="3867150"/>
          <p14:tracePt t="140671" x="4991100" y="3895725"/>
          <p14:tracePt t="140687" x="5076825" y="3905250"/>
          <p14:tracePt t="140704" x="5143500" y="3914775"/>
          <p14:tracePt t="140720" x="5219700" y="3914775"/>
          <p14:tracePt t="140737" x="5314950" y="3914775"/>
          <p14:tracePt t="140754" x="5391150" y="3914775"/>
          <p14:tracePt t="140771" x="5429250" y="3886200"/>
          <p14:tracePt t="140787" x="5467350" y="3857625"/>
          <p14:tracePt t="140803" x="5486400" y="3838575"/>
          <p14:tracePt t="140820" x="5505450" y="3800475"/>
          <p14:tracePt t="140837" x="5514975" y="3781425"/>
          <p14:tracePt t="140853" x="5514975" y="3762375"/>
          <p14:tracePt t="140870" x="5514975" y="3714750"/>
          <p14:tracePt t="140887" x="5514975" y="3676650"/>
          <p14:tracePt t="140904" x="5505450" y="3638550"/>
          <p14:tracePt t="140920" x="5495925" y="3619500"/>
          <p14:tracePt t="140937" x="5457825" y="3562350"/>
          <p14:tracePt t="140954" x="5419725" y="3524250"/>
          <p14:tracePt t="140971" x="5372100" y="3495675"/>
          <p14:tracePt t="140987" x="5334000" y="3476625"/>
          <p14:tracePt t="141004" x="5267325" y="3457575"/>
          <p14:tracePt t="141020" x="5181600" y="3448050"/>
          <p14:tracePt t="141038" x="5105400" y="3448050"/>
          <p14:tracePt t="141054" x="5067300" y="3448050"/>
          <p14:tracePt t="141071" x="5010150" y="3448050"/>
          <p14:tracePt t="141087" x="4981575" y="3448050"/>
          <p14:tracePt t="141104" x="4943475" y="3457575"/>
          <p14:tracePt t="141120" x="4914900" y="3486150"/>
          <p14:tracePt t="141137" x="4857750" y="3524250"/>
          <p14:tracePt t="141154" x="4829175" y="3562350"/>
          <p14:tracePt t="141171" x="4819650" y="3590925"/>
          <p14:tracePt t="141188" x="4819650" y="3629025"/>
          <p14:tracePt t="141204" x="4819650" y="3686175"/>
          <p14:tracePt t="141220" x="4819650" y="3724275"/>
          <p14:tracePt t="141237" x="4819650" y="3752850"/>
          <p14:tracePt t="141253" x="4819650" y="3790950"/>
          <p14:tracePt t="141270" x="4829175" y="3800475"/>
          <p14:tracePt t="141287" x="4838700" y="3810000"/>
          <p14:tracePt t="141303" x="4857750" y="3810000"/>
          <p14:tracePt t="141320" x="4867275" y="3819525"/>
          <p14:tracePt t="141337" x="4886325" y="3819525"/>
          <p14:tracePt t="141353" x="4914900" y="3819525"/>
          <p14:tracePt t="141370" x="4962525" y="3829050"/>
          <p14:tracePt t="141387" x="5057775" y="3829050"/>
          <p14:tracePt t="141404" x="5133975" y="3829050"/>
          <p14:tracePt t="141420" x="5191125" y="3829050"/>
          <p14:tracePt t="141437" x="5200650" y="3829050"/>
          <p14:tracePt t="141454" x="5229225" y="3819525"/>
          <p14:tracePt t="141471" x="5238750" y="3810000"/>
          <p14:tracePt t="141487" x="5257800" y="3790950"/>
          <p14:tracePt t="141504" x="5286375" y="3781425"/>
          <p14:tracePt t="141520" x="5295900" y="3762375"/>
          <p14:tracePt t="141537" x="5295900" y="3743325"/>
          <p14:tracePt t="141554" x="5305425" y="3733800"/>
          <p14:tracePt t="141570" x="5305425" y="3724275"/>
          <p14:tracePt t="141587" x="5305425" y="3705225"/>
          <p14:tracePt t="141603" x="5305425" y="3676650"/>
          <p14:tracePt t="141621" x="5305425" y="3648075"/>
          <p14:tracePt t="141638" x="5305425" y="3629025"/>
          <p14:tracePt t="141654" x="5305425" y="3609975"/>
          <p14:tracePt t="141698" x="5295900" y="3600450"/>
          <p14:tracePt t="141714" x="5286375" y="3581400"/>
          <p14:tracePt t="141730" x="5276850" y="3571875"/>
          <p14:tracePt t="141746" x="5276850" y="3562350"/>
          <p14:tracePt t="141763" x="5276850" y="3552825"/>
          <p14:tracePt t="141770" x="5267325" y="3543300"/>
          <p14:tracePt t="141782" x="5248275" y="3533775"/>
          <p14:tracePt t="141787" x="5248275" y="3524250"/>
          <p14:tracePt t="141803" x="5229225" y="3505200"/>
          <p14:tracePt t="141820" x="5219700" y="3505200"/>
          <p14:tracePt t="141837" x="5210175" y="3495675"/>
          <p14:tracePt t="141854" x="5200650" y="3495675"/>
          <p14:tracePt t="141871" x="5172075" y="3486150"/>
          <p14:tracePt t="141887" x="5133975" y="3486150"/>
          <p14:tracePt t="141903" x="5076825" y="3486150"/>
          <p14:tracePt t="141920" x="5029200" y="3486150"/>
          <p14:tracePt t="141937" x="4981575" y="3495675"/>
          <p14:tracePt t="141937" x="4981575" y="3505200"/>
          <p14:tracePt t="141954" x="4943475" y="3533775"/>
          <p14:tracePt t="141971" x="4924425" y="3562350"/>
          <p14:tracePt t="141988" x="4895850" y="3600450"/>
          <p14:tracePt t="142004" x="4886325" y="3629025"/>
          <p14:tracePt t="142020" x="4886325" y="3667125"/>
          <p14:tracePt t="142037" x="4886325" y="3676650"/>
          <p14:tracePt t="142054" x="4886325" y="3695700"/>
          <p14:tracePt t="142071" x="4886325" y="3714750"/>
          <p14:tracePt t="142130" x="4895850" y="3714750"/>
          <p14:tracePt t="142138" x="4914900" y="3714750"/>
          <p14:tracePt t="142154" x="4933950" y="3714750"/>
          <p14:tracePt t="142154" x="5010150" y="3724275"/>
          <p14:tracePt t="142170" x="5191125" y="3724275"/>
          <p14:tracePt t="142187" x="5314950" y="3724275"/>
          <p14:tracePt t="142204" x="5400675" y="3724275"/>
          <p14:tracePt t="142220" x="5438775" y="3724275"/>
          <p14:tracePt t="142237" x="5448300" y="3724275"/>
          <p14:tracePt t="142330" x="5457825" y="3714750"/>
          <p14:tracePt t="142365" x="0" y="0"/>
        </p14:tracePtLst>
        <p14:tracePtLst>
          <p14:tracePt t="146146" x="6953250" y="3505200"/>
          <p14:tracePt t="146187" x="6953250" y="3495675"/>
          <p14:tracePt t="146258" x="6943725" y="3495675"/>
          <p14:tracePt t="146266" x="6915150" y="3495675"/>
          <p14:tracePt t="146275" x="6877050" y="3495675"/>
          <p14:tracePt t="146275" x="6829425" y="3495675"/>
          <p14:tracePt t="146287" x="6696075" y="3495675"/>
          <p14:tracePt t="146304" x="6572250" y="3476625"/>
          <p14:tracePt t="146320" x="6429375" y="3476625"/>
          <p14:tracePt t="146338" x="6324600" y="3467100"/>
          <p14:tracePt t="146354" x="6219825" y="3467100"/>
          <p14:tracePt t="146371" x="6210300" y="3467100"/>
          <p14:tracePt t="146387" x="6191250" y="3467100"/>
          <p14:tracePt t="146466" x="6181725" y="3467100"/>
          <p14:tracePt t="146474" x="6153150" y="3486150"/>
          <p14:tracePt t="146482" x="6143625" y="3505200"/>
          <p14:tracePt t="146490" x="6105525" y="3533775"/>
          <p14:tracePt t="146498" x="6105525" y="3552825"/>
          <p14:tracePt t="146503" x="6096000" y="3571875"/>
          <p14:tracePt t="146520" x="6086475" y="3590925"/>
          <p14:tracePt t="146537" x="6086475" y="3619500"/>
          <p14:tracePt t="146553" x="6086475" y="3648075"/>
          <p14:tracePt t="146594" x="6086475" y="3657600"/>
          <p14:tracePt t="146603" x="6096000" y="3686175"/>
          <p14:tracePt t="146604" x="6124575" y="3714750"/>
          <p14:tracePt t="146620" x="6143625" y="3724275"/>
          <p14:tracePt t="146637" x="6172200" y="3743325"/>
          <p14:tracePt t="146654" x="6191250" y="3752850"/>
          <p14:tracePt t="146670" x="6248400" y="3771900"/>
          <p14:tracePt t="146687" x="6286500" y="3790950"/>
          <p14:tracePt t="146704" x="6362700" y="3800475"/>
          <p14:tracePt t="146721" x="6477000" y="3800475"/>
          <p14:tracePt t="146738" x="6572250" y="3800475"/>
          <p14:tracePt t="146754" x="6677025" y="3800475"/>
          <p14:tracePt t="146771" x="6715125" y="3800475"/>
          <p14:tracePt t="146787" x="6753225" y="3800475"/>
          <p14:tracePt t="146804" x="6781800" y="3800475"/>
          <p14:tracePt t="146821" x="6829425" y="3790950"/>
          <p14:tracePt t="146837" x="6877050" y="3762375"/>
          <p14:tracePt t="146854" x="6924675" y="3733800"/>
          <p14:tracePt t="146870" x="6953250" y="3714750"/>
          <p14:tracePt t="146887" x="6981825" y="3705225"/>
          <p14:tracePt t="146904" x="7000875" y="3676650"/>
          <p14:tracePt t="146921" x="7010400" y="3638550"/>
          <p14:tracePt t="146938" x="7010400" y="3619500"/>
          <p14:tracePt t="146954" x="7010400" y="3571875"/>
          <p14:tracePt t="146971" x="7010400" y="3543300"/>
          <p14:tracePt t="146988" x="6981825" y="3505200"/>
          <p14:tracePt t="147004" x="6962775" y="3476625"/>
          <p14:tracePt t="147020" x="6953250" y="3457575"/>
          <p14:tracePt t="147038" x="6924675" y="3429000"/>
          <p14:tracePt t="147054" x="6886575" y="3400425"/>
          <p14:tracePt t="147071" x="6838950" y="3381375"/>
          <p14:tracePt t="147087" x="6800850" y="3371850"/>
          <p14:tracePt t="147104" x="6762750" y="3371850"/>
          <p14:tracePt t="147120" x="6734175" y="3371850"/>
          <p14:tracePt t="147137" x="6705600" y="3371850"/>
          <p14:tracePt t="147137" x="6696075" y="3371850"/>
          <p14:tracePt t="147154" x="6667500" y="3371850"/>
          <p14:tracePt t="147171" x="6657975" y="3371850"/>
          <p14:tracePt t="147187" x="6610350" y="3400425"/>
          <p14:tracePt t="147204" x="6572250" y="3438525"/>
          <p14:tracePt t="147220" x="6524625" y="3486150"/>
          <p14:tracePt t="147237" x="6505575" y="3514725"/>
          <p14:tracePt t="147253" x="6467475" y="3590925"/>
          <p14:tracePt t="147270" x="6438900" y="3648075"/>
          <p14:tracePt t="147287" x="6429375" y="3695700"/>
          <p14:tracePt t="147304" x="6429375" y="3743325"/>
          <p14:tracePt t="147320" x="6429375" y="3762375"/>
          <p14:tracePt t="147337" x="6438900" y="3800475"/>
          <p14:tracePt t="147354" x="6448425" y="3819525"/>
          <p14:tracePt t="147370" x="6467475" y="3838575"/>
          <p14:tracePt t="147387" x="6486525" y="3848100"/>
          <p14:tracePt t="147404" x="6505575" y="3857625"/>
          <p14:tracePt t="147420" x="6524625" y="3857625"/>
          <p14:tracePt t="147437" x="6553200" y="3876675"/>
          <p14:tracePt t="147453" x="6600825" y="3886200"/>
          <p14:tracePt t="147470" x="6638925" y="3895725"/>
          <p14:tracePt t="147486" x="6686550" y="3895725"/>
          <p14:tracePt t="147503" x="6753225" y="3895725"/>
          <p14:tracePt t="147520" x="6810375" y="3895725"/>
          <p14:tracePt t="147537" x="6858000" y="3895725"/>
          <p14:tracePt t="147553" x="6905625" y="3867150"/>
          <p14:tracePt t="147571" x="6915150" y="3838575"/>
          <p14:tracePt t="147587" x="6924675" y="3790950"/>
          <p14:tracePt t="147603" x="6943725" y="3743325"/>
          <p14:tracePt t="147620" x="6943725" y="3686175"/>
          <p14:tracePt t="147637" x="6943725" y="3648075"/>
          <p14:tracePt t="147653" x="6943725" y="3600450"/>
          <p14:tracePt t="147671" x="6924675" y="3562350"/>
          <p14:tracePt t="147687" x="6896100" y="3524250"/>
          <p14:tracePt t="147703" x="6858000" y="3476625"/>
          <p14:tracePt t="147720" x="6800850" y="3448050"/>
          <p14:tracePt t="147737" x="6772275" y="3419475"/>
          <p14:tracePt t="147754" x="6686550" y="3390900"/>
          <p14:tracePt t="147770" x="6667500" y="3390900"/>
          <p14:tracePt t="147787" x="6638925" y="3390900"/>
          <p14:tracePt t="147803" x="6591300" y="3400425"/>
          <p14:tracePt t="147820" x="6524625" y="3448050"/>
          <p14:tracePt t="147837" x="6448425" y="3505200"/>
          <p14:tracePt t="147853" x="6372225" y="3562350"/>
          <p14:tracePt t="147870" x="6334125" y="3590925"/>
          <p14:tracePt t="147887" x="6315075" y="3629025"/>
          <p14:tracePt t="147903" x="6305550" y="3638550"/>
          <p14:tracePt t="147921" x="6305550" y="3648075"/>
          <p14:tracePt t="147937" x="6305550" y="3657600"/>
          <p14:tracePt t="147986" x="6315075" y="3667125"/>
          <p14:tracePt t="147994" x="6324600" y="3667125"/>
          <p14:tracePt t="148002" x="6334125" y="3676650"/>
          <p14:tracePt t="148010" x="6362700" y="3695700"/>
          <p14:tracePt t="148020" x="6410325" y="3714750"/>
          <p14:tracePt t="148037" x="6496050" y="3762375"/>
          <p14:tracePt t="148053" x="6581775" y="3781425"/>
          <p14:tracePt t="148070" x="6657975" y="3800475"/>
          <p14:tracePt t="148087" x="6734175" y="3819525"/>
          <p14:tracePt t="148103" x="6810375" y="3819525"/>
          <p14:tracePt t="148120" x="6867525" y="3829050"/>
          <p14:tracePt t="148137" x="6886575" y="3829050"/>
          <p14:tracePt t="148202" x="6896100" y="3829050"/>
          <p14:tracePt t="148322" x="6896100" y="3819525"/>
          <p14:tracePt t="148351" x="0" y="0"/>
        </p14:tracePtLst>
        <p14:tracePtLst>
          <p14:tracePt t="152872" x="8058150" y="3705225"/>
          <p14:tracePt t="152882" x="8067675" y="3705225"/>
          <p14:tracePt t="152962" x="8077200" y="3705225"/>
          <p14:tracePt t="153002" x="8086725" y="3705225"/>
          <p14:tracePt t="153026" x="8096250" y="3705225"/>
          <p14:tracePt t="153042" x="8105775" y="3714750"/>
          <p14:tracePt t="153066" x="8124825" y="3714750"/>
          <p14:tracePt t="153074" x="8134350" y="3724275"/>
          <p14:tracePt t="153093" x="8162925" y="3733800"/>
          <p14:tracePt t="153098" x="8210550" y="3743325"/>
          <p14:tracePt t="153103" x="8315325" y="3771900"/>
          <p14:tracePt t="153120" x="8477250" y="3771900"/>
          <p14:tracePt t="153136" x="8562975" y="3771900"/>
          <p14:tracePt t="153153" x="8601075" y="3771900"/>
          <p14:tracePt t="153170" x="8610600" y="3752850"/>
          <p14:tracePt t="153187" x="8620125" y="3724275"/>
          <p14:tracePt t="153204" x="8620125" y="3686175"/>
          <p14:tracePt t="153221" x="8620125" y="3657600"/>
          <p14:tracePt t="153237" x="8620125" y="3638550"/>
          <p14:tracePt t="153253" x="8620125" y="3609975"/>
          <p14:tracePt t="153270" x="8610600" y="3590925"/>
          <p14:tracePt t="153287" x="8601075" y="3581400"/>
          <p14:tracePt t="153303" x="8582025" y="3581400"/>
          <p14:tracePt t="153320" x="8553450" y="3581400"/>
          <p14:tracePt t="153337" x="8543925" y="3571875"/>
          <p14:tracePt t="153353" x="8524875" y="3562350"/>
          <p14:tracePt t="153426" x="8515350" y="3562350"/>
          <p14:tracePt t="153442" x="8496300" y="3562350"/>
          <p14:tracePt t="153450" x="8458200" y="3562350"/>
          <p14:tracePt t="153458" x="8382000" y="3562350"/>
          <p14:tracePt t="153470" x="8305800" y="3562350"/>
          <p14:tracePt t="153470" x="8162925" y="3562350"/>
          <p14:tracePt t="153487" x="8115300" y="3562350"/>
          <p14:tracePt t="153503" x="8096250" y="3562350"/>
          <p14:tracePt t="153569" x="8086725" y="3562350"/>
          <p14:tracePt t="153610" x="8077200" y="3562350"/>
          <p14:tracePt t="153618" x="8058150" y="3581400"/>
          <p14:tracePt t="153626" x="8048625" y="3609975"/>
          <p14:tracePt t="153636" x="8048625" y="3629025"/>
          <p14:tracePt t="153637" x="8020050" y="3676650"/>
          <p14:tracePt t="153653" x="8020050" y="3714750"/>
          <p14:tracePt t="153670" x="8020050" y="3752850"/>
          <p14:tracePt t="153686" x="8020050" y="3781425"/>
          <p14:tracePt t="153703" x="8020050" y="3790950"/>
          <p14:tracePt t="153720" x="8020050" y="3810000"/>
          <p14:tracePt t="153737" x="8020050" y="3819525"/>
          <p14:tracePt t="153753" x="8058150" y="3829050"/>
          <p14:tracePt t="153770" x="8077200" y="3829050"/>
          <p14:tracePt t="153786" x="8086725" y="3829050"/>
          <p14:tracePt t="153803" x="8153400" y="3848100"/>
          <p14:tracePt t="153820" x="8258175" y="3857625"/>
          <p14:tracePt t="153836" x="8324850" y="3857625"/>
          <p14:tracePt t="153853" x="8362950" y="3857625"/>
          <p14:tracePt t="153870" x="8372475" y="3857625"/>
          <p14:tracePt t="153887" x="8382000" y="3848100"/>
          <p14:tracePt t="153903" x="8391525" y="3838575"/>
          <p14:tracePt t="153920" x="8401050" y="3819525"/>
          <p14:tracePt t="153937" x="8401050" y="3790950"/>
          <p14:tracePt t="153953" x="8401050" y="3762375"/>
          <p14:tracePt t="153970" x="8401050" y="3743325"/>
          <p14:tracePt t="153987" x="8401050" y="3724275"/>
          <p14:tracePt t="154004" x="8382000" y="3686175"/>
          <p14:tracePt t="154020" x="8353425" y="3657600"/>
          <p14:tracePt t="154036" x="8334375" y="3629025"/>
          <p14:tracePt t="154054" x="8315325" y="3590925"/>
          <p14:tracePt t="154070" x="8296275" y="3571875"/>
          <p14:tracePt t="154087" x="8277225" y="3552825"/>
          <p14:tracePt t="154103" x="8258175" y="3543300"/>
          <p14:tracePt t="154120" x="8248650" y="3533775"/>
          <p14:tracePt t="154137" x="8220075" y="3524250"/>
          <p14:tracePt t="154154" x="8153400" y="3524250"/>
          <p14:tracePt t="154171" x="8134350" y="3524250"/>
          <p14:tracePt t="154187" x="8105775" y="3524250"/>
          <p14:tracePt t="154204" x="8077200" y="3524250"/>
          <p14:tracePt t="154220" x="8039100" y="3552825"/>
          <p14:tracePt t="154237" x="7991475" y="3590925"/>
          <p14:tracePt t="154253" x="7953375" y="3619500"/>
          <p14:tracePt t="154270" x="7924800" y="3667125"/>
          <p14:tracePt t="154287" x="7905750" y="3695700"/>
          <p14:tracePt t="154303" x="7886700" y="3724275"/>
          <p14:tracePt t="154320" x="7886700" y="3762375"/>
          <p14:tracePt t="154337" x="7886700" y="3800475"/>
          <p14:tracePt t="154353" x="7886700" y="3819525"/>
          <p14:tracePt t="154370" x="7886700" y="3848100"/>
          <p14:tracePt t="154387" x="7915275" y="3867150"/>
          <p14:tracePt t="154404" x="7943850" y="3895725"/>
          <p14:tracePt t="154420" x="7972425" y="3905250"/>
          <p14:tracePt t="154437" x="8048625" y="3914775"/>
          <p14:tracePt t="154454" x="8124825" y="3914775"/>
          <p14:tracePt t="154470" x="8210550" y="3914775"/>
          <p14:tracePt t="154488" x="8267700" y="3914775"/>
          <p14:tracePt t="154504" x="8305800" y="3905250"/>
          <p14:tracePt t="154521" x="8315325" y="3895725"/>
          <p14:tracePt t="154537" x="8324850" y="3886200"/>
          <p14:tracePt t="154554" x="8334375" y="3857625"/>
          <p14:tracePt t="154570" x="8343900" y="3838575"/>
          <p14:tracePt t="154587" x="8343900" y="3810000"/>
          <p14:tracePt t="154603" x="8343900" y="3781425"/>
          <p14:tracePt t="154620" x="8343900" y="3752850"/>
          <p14:tracePt t="154637" x="8343900" y="3733800"/>
          <p14:tracePt t="154654" x="8343900" y="3714750"/>
          <p14:tracePt t="154670" x="8324850" y="3676650"/>
          <p14:tracePt t="154687" x="8315325" y="3657600"/>
          <p14:tracePt t="154704" x="8296275" y="3619500"/>
          <p14:tracePt t="154720" x="8277225" y="3600450"/>
          <p14:tracePt t="154736" x="8239125" y="3552825"/>
          <p14:tracePt t="154754" x="8210550" y="3533775"/>
          <p14:tracePt t="154770" x="8191500" y="3514725"/>
          <p14:tracePt t="154818" x="8181975" y="3514725"/>
          <p14:tracePt t="154826" x="8172450" y="3514725"/>
          <p14:tracePt t="154837" x="8153400" y="3495675"/>
          <p14:tracePt t="154842" x="8115300" y="3495675"/>
          <p14:tracePt t="154854" x="8048625" y="3495675"/>
          <p14:tracePt t="154871" x="7981950" y="3495675"/>
          <p14:tracePt t="154887" x="7934325" y="3495675"/>
          <p14:tracePt t="154903" x="7896225" y="3524250"/>
          <p14:tracePt t="154920" x="7877175" y="3533775"/>
          <p14:tracePt t="154937" x="7839075" y="3552825"/>
          <p14:tracePt t="154937" x="7839075" y="3571875"/>
          <p14:tracePt t="154954" x="7829550" y="3600450"/>
          <p14:tracePt t="154970" x="7820025" y="3629025"/>
          <p14:tracePt t="154988" x="7820025" y="3657600"/>
          <p14:tracePt t="155003" x="7820025" y="3686175"/>
          <p14:tracePt t="155020" x="7810500" y="3724275"/>
          <p14:tracePt t="155037" x="7810500" y="3743325"/>
          <p14:tracePt t="155053" x="7810500" y="3762375"/>
          <p14:tracePt t="155070" x="7820025" y="3771900"/>
          <p14:tracePt t="155087" x="7829550" y="3781425"/>
          <p14:tracePt t="155104" x="7867650" y="3790950"/>
          <p14:tracePt t="155121" x="7886700" y="3810000"/>
          <p14:tracePt t="155137" x="7934325" y="3810000"/>
          <p14:tracePt t="155153" x="8020050" y="3819525"/>
          <p14:tracePt t="155170" x="8096250" y="3819525"/>
          <p14:tracePt t="155187" x="8153400" y="3819525"/>
          <p14:tracePt t="155204" x="8201025" y="3810000"/>
          <p14:tracePt t="155220" x="8239125" y="3800475"/>
          <p14:tracePt t="155237" x="8277225" y="3781425"/>
          <p14:tracePt t="155254" x="8296275" y="3771900"/>
          <p14:tracePt t="155270" x="8315325" y="3752850"/>
          <p14:tracePt t="155288" x="8334375" y="3733800"/>
          <p14:tracePt t="155304" x="8334375" y="3714750"/>
          <p14:tracePt t="155323" x="8334375" y="3686175"/>
          <p14:tracePt t="155362" x="8334375" y="3676650"/>
          <p14:tracePt t="155370" x="8334375" y="3657600"/>
          <p14:tracePt t="155393" x="8334375" y="3648075"/>
          <p14:tracePt t="155401" x="8334375" y="3638550"/>
          <p14:tracePt t="155409" x="8324850" y="3629025"/>
          <p14:tracePt t="155420" x="8305800" y="3609975"/>
          <p14:tracePt t="155437" x="8286750" y="3581400"/>
          <p14:tracePt t="155453" x="8248650" y="3543300"/>
          <p14:tracePt t="155470" x="8191500" y="3514725"/>
          <p14:tracePt t="155487" x="8143875" y="3495675"/>
          <p14:tracePt t="155503" x="8115300" y="3486150"/>
          <p14:tracePt t="155520" x="8105775" y="3486150"/>
          <p14:tracePt t="155537" x="8096250" y="3486150"/>
          <p14:tracePt t="155610" x="8086725" y="3486150"/>
          <p14:tracePt t="155617" x="8067675" y="3486150"/>
          <p14:tracePt t="155626" x="8039100" y="3486150"/>
          <p14:tracePt t="155637" x="8020050" y="3495675"/>
          <p14:tracePt t="155642" x="7972425" y="3533775"/>
          <p14:tracePt t="155653" x="7953375" y="3562350"/>
          <p14:tracePt t="155670" x="7924800" y="3609975"/>
          <p14:tracePt t="155687" x="7915275" y="3638550"/>
          <p14:tracePt t="155703" x="7905750" y="3667125"/>
          <p14:tracePt t="155720" x="7905750" y="3686175"/>
          <p14:tracePt t="155737" x="7905750" y="3724275"/>
          <p14:tracePt t="155754" x="7905750" y="3733800"/>
          <p14:tracePt t="155770" x="7905750" y="3752850"/>
          <p14:tracePt t="155787" x="7905750" y="3762375"/>
          <p14:tracePt t="155804" x="7905750" y="3781425"/>
          <p14:tracePt t="155820" x="7924800" y="3800475"/>
          <p14:tracePt t="155837" x="7943850" y="3829050"/>
          <p14:tracePt t="155853" x="7962900" y="3848100"/>
          <p14:tracePt t="155870" x="8020050" y="3857625"/>
          <p14:tracePt t="155887" x="8096250" y="3886200"/>
          <p14:tracePt t="155903" x="8181975" y="3895725"/>
          <p14:tracePt t="155920" x="8258175" y="3905250"/>
          <p14:tracePt t="155937" x="8334375" y="3905250"/>
          <p14:tracePt t="155954" x="8353425" y="3905250"/>
          <p14:tracePt t="155970" x="8362950" y="3905250"/>
          <p14:tracePt t="155987" x="8391525" y="3886200"/>
          <p14:tracePt t="156003" x="8410575" y="3876675"/>
          <p14:tracePt t="156020" x="8410575" y="3848100"/>
          <p14:tracePt t="156037" x="8410575" y="3819525"/>
          <p14:tracePt t="156053" x="8410575" y="3790950"/>
          <p14:tracePt t="156070" x="8410575" y="3752850"/>
          <p14:tracePt t="156087" x="8410575" y="3733800"/>
          <p14:tracePt t="156103" x="8410575" y="3695700"/>
          <p14:tracePt t="156120" x="8401050" y="3676650"/>
          <p14:tracePt t="156137" x="8362950" y="3629025"/>
          <p14:tracePt t="156153" x="8324850" y="3581400"/>
          <p14:tracePt t="156170" x="8305800" y="3552825"/>
          <p14:tracePt t="156186" x="8277225" y="3533775"/>
          <p14:tracePt t="156226" x="8267700" y="3533775"/>
          <p14:tracePt t="156234" x="8258175" y="3524250"/>
          <p14:tracePt t="156237" x="8239125" y="3524250"/>
          <p14:tracePt t="156298" x="8220075" y="3524250"/>
          <p14:tracePt t="156306" x="8210550" y="3524250"/>
          <p14:tracePt t="156314" x="8181975" y="3524250"/>
          <p14:tracePt t="156322" x="8134350" y="3524250"/>
          <p14:tracePt t="156337" x="8096250" y="3524250"/>
          <p14:tracePt t="156354" x="8020050" y="3533775"/>
          <p14:tracePt t="156371" x="7991475" y="3543300"/>
          <p14:tracePt t="156386" x="7972425" y="3562350"/>
          <p14:tracePt t="156403" x="7962900" y="3571875"/>
          <p14:tracePt t="156420" x="7953375" y="3590925"/>
          <p14:tracePt t="156437" x="7953375" y="3609975"/>
          <p14:tracePt t="156453" x="7943850" y="3619500"/>
          <p14:tracePt t="156489" x="7943850" y="3629025"/>
          <p14:tracePt t="156506" x="7943850" y="3648075"/>
          <p14:tracePt t="156530" x="7943850" y="3657600"/>
          <p14:tracePt t="156569" x="7943850" y="3667125"/>
          <p14:tracePt t="156594" x="7962900" y="3667125"/>
          <p14:tracePt t="156602" x="7972425" y="3676650"/>
          <p14:tracePt t="156609" x="7981950" y="3676650"/>
          <p14:tracePt t="156620" x="8001000" y="3676650"/>
          <p14:tracePt t="156626" x="8029575" y="3686175"/>
          <p14:tracePt t="156637" x="8039100" y="3686175"/>
          <p14:tracePt t="156653" x="8067675" y="3686175"/>
          <p14:tracePt t="156698" x="8086725" y="3686175"/>
          <p14:tracePt t="156706" x="0" y="0"/>
        </p14:tracePtLst>
        <p14:tracePtLst>
          <p14:tracePt t="159739" x="1066800" y="4505325"/>
          <p14:tracePt t="159858" x="1085850" y="4505325"/>
          <p14:tracePt t="159867" x="1133475" y="4505325"/>
          <p14:tracePt t="159874" x="1200150" y="4505325"/>
          <p14:tracePt t="159882" x="1266825" y="4505325"/>
          <p14:tracePt t="159890" x="1409700" y="4505325"/>
          <p14:tracePt t="159903" x="1562100" y="4505325"/>
          <p14:tracePt t="159920" x="1685925" y="4505325"/>
          <p14:tracePt t="159936" x="1800225" y="4505325"/>
          <p14:tracePt t="159953" x="1876425" y="4505325"/>
          <p14:tracePt t="159970" x="1895475" y="4505325"/>
          <p14:tracePt t="159986" x="1914525" y="4505325"/>
          <p14:tracePt t="160003" x="1943100" y="4505325"/>
          <p14:tracePt t="160020" x="1990725" y="4505325"/>
          <p14:tracePt t="160036" x="2028825" y="4505325"/>
          <p14:tracePt t="160053" x="2057400" y="4505325"/>
          <p14:tracePt t="160070" x="2095500" y="4505325"/>
          <p14:tracePt t="160087" x="2124075" y="4514850"/>
          <p14:tracePt t="160103" x="2190750" y="4514850"/>
          <p14:tracePt t="160120" x="2257425" y="4514850"/>
          <p14:tracePt t="160137" x="2295525" y="4514850"/>
          <p14:tracePt t="160153" x="2324100" y="4514850"/>
          <p14:tracePt t="160281" x="2333625" y="4514850"/>
          <p14:tracePt t="160314" x="2343150" y="4514850"/>
          <p14:tracePt t="160319" x="2362200" y="4514850"/>
          <p14:tracePt t="160344" x="2381250" y="4514850"/>
          <p14:tracePt t="160353" x="2495550" y="4514850"/>
          <p14:tracePt t="160370" x="2562225" y="4514850"/>
          <p14:tracePt t="160386" x="2628900" y="4514850"/>
          <p14:tracePt t="160403" x="2695575" y="4514850"/>
          <p14:tracePt t="160419" x="2752725" y="4524375"/>
          <p14:tracePt t="160437" x="2781300" y="4524375"/>
          <p14:tracePt t="160453" x="2819400" y="4524375"/>
          <p14:tracePt t="160470" x="2857500" y="4524375"/>
          <p14:tracePt t="160486" x="2924175" y="4524375"/>
          <p14:tracePt t="160503" x="3000375" y="4524375"/>
          <p14:tracePt t="160520" x="3076575" y="4524375"/>
          <p14:tracePt t="160537" x="3124200" y="4524375"/>
          <p14:tracePt t="160553" x="3162300" y="4524375"/>
          <p14:tracePt t="160570" x="3181350" y="4524375"/>
          <p14:tracePt t="160610" x="3190875" y="4524375"/>
          <p14:tracePt t="160858" x="3238500" y="4552950"/>
          <p14:tracePt t="160866" x="3314700" y="4552950"/>
          <p14:tracePt t="160874" x="3400425" y="4562475"/>
          <p14:tracePt t="160887" x="3476625" y="4572000"/>
          <p14:tracePt t="160889" x="3619500" y="4591050"/>
          <p14:tracePt t="160903" x="3686175" y="4591050"/>
          <p14:tracePt t="160920" x="3705225" y="4591050"/>
          <p14:tracePt t="161162" x="3714750" y="4591050"/>
          <p14:tracePt t="161178" x="3724275" y="4591050"/>
          <p14:tracePt t="161186" x="3752850" y="4591050"/>
          <p14:tracePt t="161204" x="3895725" y="4591050"/>
          <p14:tracePt t="161204" x="3981450" y="4591050"/>
          <p14:tracePt t="161221" x="4086225" y="4591050"/>
          <p14:tracePt t="161237" x="4133850" y="4591050"/>
          <p14:tracePt t="161253" x="4162425" y="4591050"/>
          <p14:tracePt t="161270" x="4171950" y="4591050"/>
          <p14:tracePt t="161362" x="4191000" y="4591050"/>
          <p14:tracePt t="161375" x="4200525" y="4591050"/>
          <p14:tracePt t="161378" x="4229100" y="4591050"/>
          <p14:tracePt t="161387" x="4248150" y="4591050"/>
          <p14:tracePt t="161403" x="4267200" y="4591050"/>
          <p14:tracePt t="161898" x="4257675" y="4591050"/>
          <p14:tracePt t="161906" x="4219575" y="4591050"/>
          <p14:tracePt t="161920" x="4095750" y="4610100"/>
          <p14:tracePt t="161920" x="0" y="0"/>
        </p14:tracePtLst>
        <p14:tracePtLst>
          <p14:tracePt t="162498" x="1447800" y="5000625"/>
          <p14:tracePt t="162778" x="1447800" y="4991100"/>
          <p14:tracePt t="162802" x="1457325" y="4991100"/>
          <p14:tracePt t="162818" x="1466850" y="4991100"/>
          <p14:tracePt t="162834" x="1476375" y="4991100"/>
          <p14:tracePt t="162882" x="1495425" y="4991100"/>
          <p14:tracePt t="162898" x="1514475" y="4991100"/>
          <p14:tracePt t="162906" x="1533525" y="4991100"/>
          <p14:tracePt t="162920" x="1562100" y="4991100"/>
          <p14:tracePt t="162922" x="1619250" y="4991100"/>
          <p14:tracePt t="162937" x="1676400" y="4972050"/>
          <p14:tracePt t="162954" x="1733550" y="4962525"/>
          <p14:tracePt t="162970" x="1752600" y="4953000"/>
          <p14:tracePt t="162970" x="0" y="0"/>
        </p14:tracePtLst>
        <p14:tracePtLst>
          <p14:tracePt t="163210" x="2124075" y="4886325"/>
          <p14:tracePt t="163218" x="2143125" y="4886325"/>
          <p14:tracePt t="163226" x="2181225" y="4886325"/>
          <p14:tracePt t="163237" x="2219325" y="4886325"/>
          <p14:tracePt t="163237" x="2286000" y="4886325"/>
          <p14:tracePt t="163254" x="2362200" y="4886325"/>
          <p14:tracePt t="163270" x="2457450" y="4886325"/>
          <p14:tracePt t="163287" x="2533650" y="4886325"/>
          <p14:tracePt t="163304" x="2647950" y="4867275"/>
          <p14:tracePt t="163320" x="2781300" y="4848225"/>
          <p14:tracePt t="163337" x="2905125" y="4819650"/>
          <p14:tracePt t="163354" x="2933700" y="4819650"/>
          <p14:tracePt t="163371" x="2952750" y="4819650"/>
          <p14:tracePt t="163418" x="2962275" y="4819650"/>
          <p14:tracePt t="163434" x="2971800" y="4819650"/>
          <p14:tracePt t="163442" x="3000375" y="4819650"/>
          <p14:tracePt t="163450" x="3009900" y="4819650"/>
          <p14:tracePt t="163458" x="3076575" y="4819650"/>
          <p14:tracePt t="163471" x="3152775" y="4819650"/>
          <p14:tracePt t="163487" x="3200400" y="4819650"/>
          <p14:tracePt t="163504" x="3257550" y="4819650"/>
          <p14:tracePt t="163519" x="3267075" y="4819650"/>
          <p14:tracePt t="163536" x="3286125" y="4819650"/>
          <p14:tracePt t="163650" x="0" y="0"/>
        </p14:tracePtLst>
        <p14:tracePtLst>
          <p14:tracePt t="164930" x="5381625" y="457200"/>
          <p14:tracePt t="164938" x="5353050" y="447675"/>
          <p14:tracePt t="164946" x="5324475" y="438150"/>
          <p14:tracePt t="164954" x="5314950" y="438150"/>
          <p14:tracePt t="164954" x="5276850" y="428625"/>
          <p14:tracePt t="164970" x="5238750" y="419100"/>
          <p14:tracePt t="164988" x="5181600" y="409575"/>
          <p14:tracePt t="165004" x="5095875" y="409575"/>
          <p14:tracePt t="165021" x="4991100" y="409575"/>
          <p14:tracePt t="165037" x="4848225" y="409575"/>
          <p14:tracePt t="165053" x="4724400" y="409575"/>
          <p14:tracePt t="165070" x="4610100" y="428625"/>
          <p14:tracePt t="165087" x="4572000" y="428625"/>
          <p14:tracePt t="165103" x="4552950" y="438150"/>
          <p14:tracePt t="165162" x="4533900" y="438150"/>
          <p14:tracePt t="165170" x="4505325" y="457200"/>
          <p14:tracePt t="165178" x="4486275" y="466725"/>
          <p14:tracePt t="165186" x="4438650" y="485775"/>
          <p14:tracePt t="165186" x="4391025" y="523875"/>
          <p14:tracePt t="165203" x="4333875" y="571500"/>
          <p14:tracePt t="165220" x="4305300" y="628650"/>
          <p14:tracePt t="165236" x="4295775" y="657225"/>
          <p14:tracePt t="165253" x="4286250" y="733425"/>
          <p14:tracePt t="165270" x="4286250" y="800100"/>
          <p14:tracePt t="165287" x="4286250" y="866775"/>
          <p14:tracePt t="165304" x="4286250" y="923925"/>
          <p14:tracePt t="165320" x="4343400" y="1057275"/>
          <p14:tracePt t="165354" x="4391025" y="1104900"/>
          <p14:tracePt t="165354" x="4429125" y="1171575"/>
          <p14:tracePt t="165370" x="4476750" y="1219200"/>
          <p14:tracePt t="165386" x="4533900" y="1276350"/>
          <p14:tracePt t="165403" x="4600575" y="1333500"/>
          <p14:tracePt t="165420" x="4676775" y="1371600"/>
          <p14:tracePt t="165437" x="4772025" y="1419225"/>
          <p14:tracePt t="165453" x="4857750" y="1457325"/>
          <p14:tracePt t="165470" x="4991100" y="1495425"/>
          <p14:tracePt t="165487" x="5086350" y="1495425"/>
          <p14:tracePt t="165503" x="5162550" y="1504950"/>
          <p14:tracePt t="165520" x="5238750" y="1504950"/>
          <p14:tracePt t="165536" x="5295900" y="1504950"/>
          <p14:tracePt t="165553" x="5343525" y="1504950"/>
          <p14:tracePt t="165570" x="5381625" y="1504950"/>
          <p14:tracePt t="165587" x="5410200" y="1485900"/>
          <p14:tracePt t="165603" x="5448300" y="1457325"/>
          <p14:tracePt t="165621" x="5486400" y="1428750"/>
          <p14:tracePt t="165637" x="5524500" y="1352550"/>
          <p14:tracePt t="165654" x="5562600" y="1266825"/>
          <p14:tracePt t="165671" x="5572125" y="1200150"/>
          <p14:tracePt t="165687" x="5591175" y="1104900"/>
          <p14:tracePt t="165703" x="5600700" y="1028700"/>
          <p14:tracePt t="165720" x="5610225" y="981075"/>
          <p14:tracePt t="165737" x="5610225" y="895350"/>
          <p14:tracePt t="165754" x="5610225" y="857250"/>
          <p14:tracePt t="165770" x="5610225" y="828675"/>
          <p14:tracePt t="165786" x="5600700" y="790575"/>
          <p14:tracePt t="165803" x="5591175" y="762000"/>
          <p14:tracePt t="165819" x="5562600" y="723900"/>
          <p14:tracePt t="165837" x="5543550" y="685800"/>
          <p14:tracePt t="165854" x="5524500" y="666750"/>
          <p14:tracePt t="165870" x="5505450" y="638175"/>
          <p14:tracePt t="165887" x="5467350" y="600075"/>
          <p14:tracePt t="165904" x="5429250" y="561975"/>
          <p14:tracePt t="165920" x="5362575" y="533400"/>
          <p14:tracePt t="165937" x="5314950" y="504825"/>
          <p14:tracePt t="165953" x="5210175" y="466725"/>
          <p14:tracePt t="165970" x="5162550" y="457200"/>
          <p14:tracePt t="165987" x="5133975" y="447675"/>
          <p14:tracePt t="166003" x="5095875" y="447675"/>
          <p14:tracePt t="166020" x="5076825" y="447675"/>
          <p14:tracePt t="166036" x="5057775" y="447675"/>
          <p14:tracePt t="166090" x="5048250" y="447675"/>
          <p14:tracePt t="166099" x="5029200" y="447675"/>
          <p14:tracePt t="166109" x="5000625" y="447675"/>
          <p14:tracePt t="166110" x="4972050" y="457200"/>
          <p14:tracePt t="166121" x="4905375" y="495300"/>
          <p14:tracePt t="166137" x="4857750" y="542925"/>
          <p14:tracePt t="166154" x="4791075" y="609600"/>
          <p14:tracePt t="166171" x="4752975" y="657225"/>
          <p14:tracePt t="166187" x="4733925" y="695325"/>
          <p14:tracePt t="166204" x="4714875" y="733425"/>
          <p14:tracePt t="166220" x="4705350" y="771525"/>
          <p14:tracePt t="166237" x="4695825" y="800100"/>
          <p14:tracePt t="166253" x="4686300" y="819150"/>
          <p14:tracePt t="166270" x="4686300" y="847725"/>
          <p14:tracePt t="166286" x="4686300" y="866775"/>
          <p14:tracePt t="166303" x="4686300" y="904875"/>
          <p14:tracePt t="166320" x="4686300" y="942975"/>
          <p14:tracePt t="166337" x="4686300" y="981075"/>
          <p14:tracePt t="166354" x="4686300" y="1047750"/>
          <p14:tracePt t="166371" x="4705350" y="1085850"/>
          <p14:tracePt t="166387" x="4733925" y="1143000"/>
          <p14:tracePt t="166404" x="4762500" y="1190625"/>
          <p14:tracePt t="166420" x="4819650" y="1266825"/>
          <p14:tracePt t="166437" x="4867275" y="1314450"/>
          <p14:tracePt t="166453" x="4933950" y="1381125"/>
          <p14:tracePt t="166470" x="4991100" y="1419225"/>
          <p14:tracePt t="166487" x="5038725" y="1447800"/>
          <p14:tracePt t="166504" x="5095875" y="1476375"/>
          <p14:tracePt t="166521" x="5153025" y="1485900"/>
          <p14:tracePt t="166537" x="5219700" y="1504950"/>
          <p14:tracePt t="166553" x="5267325" y="1514475"/>
          <p14:tracePt t="166570" x="5314950" y="1514475"/>
          <p14:tracePt t="166587" x="5353050" y="1514475"/>
          <p14:tracePt t="166603" x="5381625" y="1514475"/>
          <p14:tracePt t="166620" x="5400675" y="1514475"/>
          <p14:tracePt t="166637" x="5429250" y="1504950"/>
          <p14:tracePt t="166653" x="5476875" y="1476375"/>
          <p14:tracePt t="166671" x="5524500" y="1428750"/>
          <p14:tracePt t="166687" x="5553075" y="1362075"/>
          <p14:tracePt t="166704" x="5572125" y="1295400"/>
          <p14:tracePt t="166720" x="5581650" y="1247775"/>
          <p14:tracePt t="166737" x="5581650" y="1190625"/>
          <p14:tracePt t="166753" x="5581650" y="1123950"/>
          <p14:tracePt t="166771" x="5581650" y="1076325"/>
          <p14:tracePt t="166787" x="5581650" y="1009650"/>
          <p14:tracePt t="166803" x="5581650" y="962025"/>
          <p14:tracePt t="166820" x="5581650" y="914400"/>
          <p14:tracePt t="166837" x="5581650" y="876300"/>
          <p14:tracePt t="166853" x="5581650" y="857250"/>
          <p14:tracePt t="166870" x="5581650" y="828675"/>
          <p14:tracePt t="166886" x="5572125" y="800100"/>
          <p14:tracePt t="166903" x="5562600" y="790575"/>
          <p14:tracePt t="166920" x="5553075" y="771525"/>
          <p14:tracePt t="166937" x="5534025" y="742950"/>
          <p14:tracePt t="166953" x="5486400" y="695325"/>
          <p14:tracePt t="166970" x="5438775" y="666750"/>
          <p14:tracePt t="166987" x="5391150" y="647700"/>
          <p14:tracePt t="167003" x="5334000" y="619125"/>
          <p14:tracePt t="167020" x="5219700" y="590550"/>
          <p14:tracePt t="167037" x="5114925" y="581025"/>
          <p14:tracePt t="167053" x="5038725" y="571500"/>
          <p14:tracePt t="167070" x="4914900" y="561975"/>
          <p14:tracePt t="167087" x="4819650" y="561975"/>
          <p14:tracePt t="167103" x="4724400" y="561975"/>
          <p14:tracePt t="167120" x="4648200" y="561975"/>
          <p14:tracePt t="167137" x="4572000" y="581025"/>
          <p14:tracePt t="167153" x="4505325" y="619125"/>
          <p14:tracePt t="167170" x="4429125" y="666750"/>
          <p14:tracePt t="167187" x="4391025" y="723900"/>
          <p14:tracePt t="167204" x="4371975" y="771525"/>
          <p14:tracePt t="167220" x="4362450" y="857250"/>
          <p14:tracePt t="167236" x="4362450" y="933450"/>
          <p14:tracePt t="167253" x="4362450" y="1028700"/>
          <p14:tracePt t="167270" x="4381500" y="1123950"/>
          <p14:tracePt t="167286" x="4438650" y="1228725"/>
          <p14:tracePt t="167303" x="4495800" y="1333500"/>
          <p14:tracePt t="167320" x="4572000" y="1447800"/>
          <p14:tracePt t="167337" x="4638675" y="1543050"/>
          <p14:tracePt t="167353" x="4686300" y="1600200"/>
          <p14:tracePt t="167458" x="0" y="0"/>
        </p14:tracePtLst>
        <p14:tracePtLst>
          <p14:tracePt t="168286" x="4962525" y="2181225"/>
          <p14:tracePt t="168302" x="4962525" y="2190750"/>
          <p14:tracePt t="168330" x="4972050" y="2190750"/>
          <p14:tracePt t="168342" x="4972050" y="2200275"/>
          <p14:tracePt t="168346" x="4981575" y="2238375"/>
          <p14:tracePt t="168346" x="4981575" y="2276475"/>
          <p14:tracePt t="168353" x="4991100" y="2381250"/>
          <p14:tracePt t="168370" x="5019675" y="2514600"/>
          <p14:tracePt t="168387" x="5029200" y="2676525"/>
          <p14:tracePt t="168404" x="5029200" y="2809875"/>
          <p14:tracePt t="168420" x="5029200" y="2943225"/>
          <p14:tracePt t="168437" x="5029200" y="3067050"/>
          <p14:tracePt t="168453" x="5029200" y="3181350"/>
          <p14:tracePt t="168470" x="5029200" y="3314700"/>
          <p14:tracePt t="168487" x="5029200" y="3438525"/>
          <p14:tracePt t="168504" x="5029200" y="3543300"/>
          <p14:tracePt t="168520" x="5029200" y="3638550"/>
          <p14:tracePt t="168537" x="5029200" y="3695700"/>
          <p14:tracePt t="168537" x="5029200" y="3724275"/>
          <p14:tracePt t="168554" x="5029200" y="3790950"/>
          <p14:tracePt t="168570" x="5029200" y="3857625"/>
          <p14:tracePt t="168587" x="5029200" y="3933825"/>
          <p14:tracePt t="168604" x="5019675" y="4019550"/>
          <p14:tracePt t="168620" x="5010150" y="4086225"/>
          <p14:tracePt t="168637" x="5010150" y="4133850"/>
          <p14:tracePt t="168654" x="5000625" y="4171950"/>
          <p14:tracePt t="168671" x="5000625" y="4200525"/>
          <p14:tracePt t="168687" x="4991100" y="4248150"/>
          <p14:tracePt t="168704" x="4981575" y="4286250"/>
          <p14:tracePt t="168720" x="4972050" y="4343400"/>
          <p14:tracePt t="168737" x="4972050" y="4391025"/>
          <p14:tracePt t="168737" x="4972050" y="4419600"/>
          <p14:tracePt t="168754" x="4962525" y="4467225"/>
          <p14:tracePt t="168770" x="4953000" y="4495800"/>
          <p14:tracePt t="168787" x="4943475" y="4524375"/>
          <p14:tracePt t="168803" x="4943475" y="4562475"/>
          <p14:tracePt t="168820" x="4943475" y="4610100"/>
          <p14:tracePt t="168837" x="4933950" y="4648200"/>
          <p14:tracePt t="168853" x="4933950" y="4667250"/>
          <p14:tracePt t="168870" x="4933950" y="4676775"/>
          <p14:tracePt t="168887" x="4924425" y="4695825"/>
          <p14:tracePt t="168904" x="4924425" y="4705350"/>
          <p14:tracePt t="169058" x="4914900" y="4705350"/>
          <p14:tracePt t="169066" x="4905375" y="4705350"/>
          <p14:tracePt t="169076" x="4886325" y="4695825"/>
          <p14:tracePt t="169077" x="4867275" y="4676775"/>
          <p14:tracePt t="169087" x="4829175" y="4657725"/>
          <p14:tracePt t="169103" x="4810125" y="4648200"/>
          <p14:tracePt t="169120" x="4800600" y="4638675"/>
          <p14:tracePt t="169226" x="4791075" y="4638675"/>
          <p14:tracePt t="169242" x="4781550" y="4638675"/>
          <p14:tracePt t="169266" x="4781550" y="4648200"/>
          <p14:tracePt t="169274" x="4781550" y="4657725"/>
          <p14:tracePt t="169282" x="4781550" y="4686300"/>
          <p14:tracePt t="169290" x="4781550" y="4724400"/>
          <p14:tracePt t="169305" x="4781550" y="4772025"/>
          <p14:tracePt t="169320" x="4781550" y="4791075"/>
          <p14:tracePt t="169337" x="4791075" y="4829175"/>
          <p14:tracePt t="169353" x="4838700" y="4857750"/>
          <p14:tracePt t="169371" x="4876800" y="4895850"/>
          <p14:tracePt t="169387" x="4933950" y="4933950"/>
          <p14:tracePt t="169404" x="5000625" y="4972050"/>
          <p14:tracePt t="169420" x="5105400" y="5019675"/>
          <p14:tracePt t="169437" x="5191125" y="5048250"/>
          <p14:tracePt t="169453" x="5267325" y="5067300"/>
          <p14:tracePt t="169471" x="5314950" y="5067300"/>
          <p14:tracePt t="169487" x="5353050" y="5067300"/>
          <p14:tracePt t="169504" x="5400675" y="5067300"/>
          <p14:tracePt t="169520" x="5448300" y="5067300"/>
          <p14:tracePt t="169537" x="5505450" y="5067300"/>
          <p14:tracePt t="169554" x="5553075" y="5038725"/>
          <p14:tracePt t="169570" x="5591175" y="5000625"/>
          <p14:tracePt t="169586" x="5619750" y="4972050"/>
          <p14:tracePt t="169603" x="5629275" y="4914900"/>
          <p14:tracePt t="169620" x="5629275" y="4876800"/>
          <p14:tracePt t="169637" x="5629275" y="4829175"/>
          <p14:tracePt t="169653" x="5629275" y="4772025"/>
          <p14:tracePt t="169670" x="5629275" y="4705350"/>
          <p14:tracePt t="169686" x="5629275" y="4657725"/>
          <p14:tracePt t="169704" x="5629275" y="4600575"/>
          <p14:tracePt t="169720" x="5629275" y="4572000"/>
          <p14:tracePt t="169737" x="5629275" y="4533900"/>
          <p14:tracePt t="169737" x="5629275" y="4505325"/>
          <p14:tracePt t="169754" x="5610225" y="4448175"/>
          <p14:tracePt t="169771" x="5581650" y="4391025"/>
          <p14:tracePt t="169787" x="5572125" y="4343400"/>
          <p14:tracePt t="169803" x="5543550" y="4305300"/>
          <p14:tracePt t="169820" x="5505450" y="4295775"/>
          <p14:tracePt t="169837" x="5457825" y="4267200"/>
          <p14:tracePt t="169854" x="5362575" y="4248150"/>
          <p14:tracePt t="169871" x="5238750" y="4219575"/>
          <p14:tracePt t="169887" x="5124450" y="4210050"/>
          <p14:tracePt t="169904" x="5048250" y="4210050"/>
          <p14:tracePt t="169920" x="4981575" y="4210050"/>
          <p14:tracePt t="169937" x="4943475" y="4210050"/>
          <p14:tracePt t="169953" x="4848225" y="4229100"/>
          <p14:tracePt t="169970" x="4762500" y="4276725"/>
          <p14:tracePt t="169987" x="4686300" y="4324350"/>
          <p14:tracePt t="170003" x="4600575" y="4391025"/>
          <p14:tracePt t="170020" x="4552950" y="4438650"/>
          <p14:tracePt t="170037" x="4524375" y="4467225"/>
          <p14:tracePt t="170053" x="4505325" y="4495800"/>
          <p14:tracePt t="170070" x="4495800" y="4533900"/>
          <p14:tracePt t="170087" x="4495800" y="4562475"/>
          <p14:tracePt t="170103" x="4495800" y="4610100"/>
          <p14:tracePt t="170120" x="4495800" y="4667250"/>
          <p14:tracePt t="170137" x="4505325" y="4714875"/>
          <p14:tracePt t="170154" x="4572000" y="4810125"/>
          <p14:tracePt t="170171" x="4657725" y="4886325"/>
          <p14:tracePt t="170187" x="4762500" y="4924425"/>
          <p14:tracePt t="170203" x="4895850" y="4981575"/>
          <p14:tracePt t="170220" x="5048250" y="5019675"/>
          <p14:tracePt t="170237" x="5200650" y="5057775"/>
          <p14:tracePt t="170254" x="5314950" y="5067300"/>
          <p14:tracePt t="170271" x="5410200" y="5076825"/>
          <p14:tracePt t="170287" x="5505450" y="5086350"/>
          <p14:tracePt t="170303" x="5562600" y="5086350"/>
          <p14:tracePt t="170320" x="5695950" y="5076825"/>
          <p14:tracePt t="170353" x="5705475" y="5067300"/>
          <p14:tracePt t="170354" x="5734050" y="5048250"/>
          <p14:tracePt t="170370" x="5762625" y="4991100"/>
          <p14:tracePt t="170386" x="5762625" y="4953000"/>
          <p14:tracePt t="170403" x="5772150" y="4914900"/>
          <p14:tracePt t="170420" x="5791200" y="4886325"/>
          <p14:tracePt t="170437" x="5791200" y="4829175"/>
          <p14:tracePt t="170453" x="5791200" y="4791075"/>
          <p14:tracePt t="170470" x="5781675" y="4733925"/>
          <p14:tracePt t="170486" x="5753100" y="4676775"/>
          <p14:tracePt t="170503" x="5724525" y="4619625"/>
          <p14:tracePt t="170520" x="5695950" y="4572000"/>
          <p14:tracePt t="170537" x="5667375" y="4533900"/>
          <p14:tracePt t="170553" x="5619750" y="4486275"/>
          <p14:tracePt t="170570" x="5581650" y="4457700"/>
          <p14:tracePt t="170586" x="5534025" y="4429125"/>
          <p14:tracePt t="170603" x="5457825" y="4410075"/>
          <p14:tracePt t="170620" x="5324475" y="4381500"/>
          <p14:tracePt t="170637" x="5153025" y="4381500"/>
          <p14:tracePt t="170653" x="5019675" y="4381500"/>
          <p14:tracePt t="170671" x="4886325" y="4381500"/>
          <p14:tracePt t="170687" x="4800600" y="4391025"/>
          <p14:tracePt t="170703" x="4733925" y="4419600"/>
          <p14:tracePt t="170720" x="4648200" y="4457700"/>
          <p14:tracePt t="170737" x="4591050" y="4495800"/>
          <p14:tracePt t="170753" x="4495800" y="4600575"/>
          <p14:tracePt t="170770" x="4419600" y="4705350"/>
          <p14:tracePt t="170786" x="4400550" y="4772025"/>
          <p14:tracePt t="170803" x="4391025" y="4829175"/>
          <p14:tracePt t="170820" x="4391025" y="4876800"/>
          <p14:tracePt t="170837" x="4391025" y="4914900"/>
          <p14:tracePt t="170854" x="4391025" y="4953000"/>
          <p14:tracePt t="170870" x="4419600" y="4991100"/>
          <p14:tracePt t="170886" x="4448175" y="5029200"/>
          <p14:tracePt t="170903" x="4495800" y="5086350"/>
          <p14:tracePt t="170920" x="4552950" y="5095875"/>
          <p14:tracePt t="170937" x="4638675" y="5133975"/>
          <p14:tracePt t="170954" x="4838700" y="5143500"/>
          <p14:tracePt t="170971" x="4972050" y="5143500"/>
          <p14:tracePt t="170987" x="5086350" y="5143500"/>
          <p14:tracePt t="171004" x="5153025" y="5143500"/>
          <p14:tracePt t="171020" x="5191125" y="5133975"/>
          <p14:tracePt t="171037" x="5219700" y="5114925"/>
          <p14:tracePt t="171053" x="5229225" y="5095875"/>
          <p14:tracePt t="171070" x="5248275" y="5086350"/>
          <p14:tracePt t="171087" x="5276850" y="5067300"/>
          <p14:tracePt t="171385" x="0" y="0"/>
        </p14:tracePtLst>
        <p14:tracePtLst>
          <p14:tracePt t="173946" x="6819900" y="1447800"/>
          <p14:tracePt t="174402" x="6819900" y="1457325"/>
          <p14:tracePt t="174410" x="6819900" y="1466850"/>
          <p14:tracePt t="174418" x="6819900" y="1533525"/>
          <p14:tracePt t="174420" x="6848475" y="1628775"/>
          <p14:tracePt t="174437" x="6877050" y="1714500"/>
          <p14:tracePt t="174454" x="6905625" y="1771650"/>
          <p14:tracePt t="174470" x="6943725" y="1857375"/>
          <p14:tracePt t="174487" x="6962775" y="1895475"/>
          <p14:tracePt t="174504" x="6981825" y="1914525"/>
          <p14:tracePt t="174546" x="6991350" y="1914525"/>
          <p14:tracePt t="174594" x="7000875" y="1914525"/>
          <p14:tracePt t="174602" x="7019925" y="1914525"/>
          <p14:tracePt t="174610" x="7067550" y="1905000"/>
          <p14:tracePt t="174620" x="7096125" y="1847850"/>
          <p14:tracePt t="174637" x="7115175" y="1781175"/>
          <p14:tracePt t="174654" x="7115175" y="1733550"/>
          <p14:tracePt t="174670" x="7124700" y="1704975"/>
          <p14:tracePt t="174687" x="7124700" y="1666875"/>
          <p14:tracePt t="174703" x="7124700" y="1619250"/>
          <p14:tracePt t="174720" x="7124700" y="1571625"/>
          <p14:tracePt t="174737" x="7124700" y="1543050"/>
          <p14:tracePt t="174737" x="7124700" y="1533525"/>
          <p14:tracePt t="174778" x="7124700" y="1524000"/>
          <p14:tracePt t="174782" x="7115175" y="1514475"/>
          <p14:tracePt t="174787" x="7105650" y="1504950"/>
          <p14:tracePt t="174803" x="7086600" y="1504950"/>
          <p14:tracePt t="174820" x="7067550" y="1495425"/>
          <p14:tracePt t="174837" x="7058025" y="1495425"/>
          <p14:tracePt t="174854" x="7038975" y="1495425"/>
          <p14:tracePt t="174890" x="7029450" y="1495425"/>
          <p14:tracePt t="174954" x="7019925" y="1495425"/>
          <p14:tracePt t="174985" x="7010400" y="1495425"/>
          <p14:tracePt t="175010" x="7000875" y="1495425"/>
          <p14:tracePt t="175066" x="6991350" y="1514475"/>
          <p14:tracePt t="175082" x="6972300" y="1543050"/>
          <p14:tracePt t="175090" x="6934200" y="1590675"/>
          <p14:tracePt t="175098" x="6924675" y="1619250"/>
          <p14:tracePt t="175106" x="6877050" y="1695450"/>
          <p14:tracePt t="175120" x="6858000" y="1743075"/>
          <p14:tracePt t="175136" x="6848475" y="1781175"/>
          <p14:tracePt t="175153" x="6848475" y="1800225"/>
          <p14:tracePt t="175170" x="6848475" y="1809750"/>
          <p14:tracePt t="175218" x="6848475" y="1819275"/>
          <p14:tracePt t="175234" x="6848475" y="1838325"/>
          <p14:tracePt t="175329" x="0" y="0"/>
        </p14:tracePtLst>
        <p14:tracePtLst>
          <p14:tracePt t="176229" x="6905625" y="4524375"/>
          <p14:tracePt t="176274" x="6905625" y="4514850"/>
          <p14:tracePt t="176292" x="6905625" y="4505325"/>
          <p14:tracePt t="176298" x="6905625" y="4495800"/>
          <p14:tracePt t="176304" x="6905625" y="4486275"/>
          <p14:tracePt t="176320" x="6905625" y="4457700"/>
          <p14:tracePt t="176337" x="6905625" y="4438650"/>
          <p14:tracePt t="176353" x="6867525" y="4391025"/>
          <p14:tracePt t="176370" x="6838950" y="4371975"/>
          <p14:tracePt t="176387" x="6800850" y="4343400"/>
          <p14:tracePt t="176404" x="6743700" y="4305300"/>
          <p14:tracePt t="176420" x="6667500" y="4295775"/>
          <p14:tracePt t="176437" x="6610350" y="4286250"/>
          <p14:tracePt t="176454" x="6543675" y="4286250"/>
          <p14:tracePt t="176470" x="6467475" y="4286250"/>
          <p14:tracePt t="176487" x="6400800" y="4286250"/>
          <p14:tracePt t="176504" x="6353175" y="4314825"/>
          <p14:tracePt t="176520" x="6276975" y="4371975"/>
          <p14:tracePt t="176538" x="6257925" y="4391025"/>
          <p14:tracePt t="176553" x="6191250" y="4457700"/>
          <p14:tracePt t="176570" x="6181725" y="4495800"/>
          <p14:tracePt t="176587" x="6172200" y="4562475"/>
          <p14:tracePt t="176603" x="6172200" y="4610100"/>
          <p14:tracePt t="176620" x="6172200" y="4676775"/>
          <p14:tracePt t="176637" x="6181725" y="4762500"/>
          <p14:tracePt t="176654" x="6210300" y="4791075"/>
          <p14:tracePt t="176671" x="6257925" y="4867275"/>
          <p14:tracePt t="176687" x="6324600" y="4914900"/>
          <p14:tracePt t="176704" x="6381750" y="4962525"/>
          <p14:tracePt t="176720" x="6448425" y="4991100"/>
          <p14:tracePt t="176736" x="6534150" y="5010150"/>
          <p14:tracePt t="176754" x="6667500" y="5029200"/>
          <p14:tracePt t="176771" x="6781800" y="5029200"/>
          <p14:tracePt t="176787" x="6886575" y="5029200"/>
          <p14:tracePt t="176804" x="6991350" y="5029200"/>
          <p14:tracePt t="176820" x="7058025" y="5000625"/>
          <p14:tracePt t="176837" x="7086600" y="4962525"/>
          <p14:tracePt t="176853" x="7096125" y="4905375"/>
          <p14:tracePt t="176870" x="7096125" y="4848225"/>
          <p14:tracePt t="176887" x="7096125" y="4772025"/>
          <p14:tracePt t="176903" x="7096125" y="4686300"/>
          <p14:tracePt t="176920" x="7067550" y="4600575"/>
          <p14:tracePt t="176937" x="7038975" y="4543425"/>
          <p14:tracePt t="176953" x="6991350" y="4467225"/>
          <p14:tracePt t="176970" x="6953250" y="4438650"/>
          <p14:tracePt t="176986" x="6886575" y="4400550"/>
          <p14:tracePt t="177003" x="6734175" y="4362450"/>
          <p14:tracePt t="177021" x="6562725" y="4352925"/>
          <p14:tracePt t="177037" x="6410325" y="4352925"/>
          <p14:tracePt t="177053" x="6315075" y="4352925"/>
          <p14:tracePt t="177070" x="6267450" y="4362450"/>
          <p14:tracePt t="177087" x="6219825" y="4381500"/>
          <p14:tracePt t="177104" x="6181725" y="4419600"/>
          <p14:tracePt t="177120" x="6124575" y="4486275"/>
          <p14:tracePt t="177137" x="6076950" y="4562475"/>
          <p14:tracePt t="177153" x="6048375" y="4705350"/>
          <p14:tracePt t="177170" x="6038850" y="4781550"/>
          <p14:tracePt t="177186" x="6038850" y="4857750"/>
          <p14:tracePt t="177203" x="6057900" y="4924425"/>
          <p14:tracePt t="177220" x="6096000" y="4962525"/>
          <p14:tracePt t="177237" x="6134100" y="5000625"/>
          <p14:tracePt t="177253" x="6191250" y="5029200"/>
          <p14:tracePt t="177270" x="6286500" y="5048250"/>
          <p14:tracePt t="177287" x="6429375" y="5057775"/>
          <p14:tracePt t="177304" x="6572250" y="5057775"/>
          <p14:tracePt t="177320" x="6677025" y="5057775"/>
          <p14:tracePt t="177337" x="6753225" y="5048250"/>
          <p14:tracePt t="177354" x="6838950" y="5010150"/>
          <p14:tracePt t="177371" x="6858000" y="4981575"/>
          <p14:tracePt t="177387" x="6877050" y="4943475"/>
          <p14:tracePt t="177404" x="6877050" y="4895850"/>
          <p14:tracePt t="177420" x="6896100" y="4829175"/>
          <p14:tracePt t="177437" x="6896100" y="4791075"/>
          <p14:tracePt t="177453" x="6896100" y="4762500"/>
          <p14:tracePt t="177470" x="6896100" y="4724400"/>
          <p14:tracePt t="177487" x="6886575" y="4676775"/>
          <p14:tracePt t="177504" x="6867525" y="4619625"/>
          <p14:tracePt t="177520" x="6810375" y="4562475"/>
          <p14:tracePt t="177537" x="6762750" y="4505325"/>
          <p14:tracePt t="177553" x="6677025" y="4457700"/>
          <p14:tracePt t="177570" x="6591300" y="4429125"/>
          <p14:tracePt t="177587" x="6515100" y="4419600"/>
          <p14:tracePt t="177604" x="6438900" y="4419600"/>
          <p14:tracePt t="177621" x="6343650" y="4419600"/>
          <p14:tracePt t="177636" x="6257925" y="4457700"/>
          <p14:tracePt t="177653" x="6210300" y="4505325"/>
          <p14:tracePt t="177670" x="6162675" y="4562475"/>
          <p14:tracePt t="177687" x="6134100" y="4638675"/>
          <p14:tracePt t="177704" x="6105525" y="4714875"/>
          <p14:tracePt t="177720" x="6096000" y="4800600"/>
          <p14:tracePt t="177737" x="6096000" y="4905375"/>
          <p14:tracePt t="177754" x="6096000" y="4972050"/>
          <p14:tracePt t="177771" x="6143625" y="5029200"/>
          <p14:tracePt t="177788" x="6210300" y="5105400"/>
          <p14:tracePt t="177804" x="6305550" y="5162550"/>
          <p14:tracePt t="177821" x="6419850" y="5191125"/>
          <p14:tracePt t="177837" x="6600825" y="5210175"/>
          <p14:tracePt t="177854" x="6791325" y="5210175"/>
          <p14:tracePt t="177870" x="6934200" y="5210175"/>
          <p14:tracePt t="177887" x="7010400" y="5181600"/>
          <p14:tracePt t="177904" x="7019925" y="5162550"/>
          <p14:tracePt t="177920" x="7019925" y="5114925"/>
          <p14:tracePt t="177937" x="7019925" y="5067300"/>
          <p14:tracePt t="177954" x="7019925" y="5029200"/>
          <p14:tracePt t="177970" x="7010400" y="4991100"/>
          <p14:tracePt t="177987" x="7010400" y="4962525"/>
          <p14:tracePt t="178004" x="7000875" y="4953000"/>
          <p14:tracePt t="178020" x="7000875" y="4933950"/>
          <p14:tracePt t="178098" x="6991350" y="4933950"/>
          <p14:tracePt t="178121" x="6981825" y="4924425"/>
          <p14:tracePt t="178130" x="6972300" y="4924425"/>
          <p14:tracePt t="178298" x="6972300" y="4914900"/>
          <p14:tracePt t="178308" x="6962775" y="4867275"/>
          <p14:tracePt t="178314" x="6924675" y="4819650"/>
          <p14:tracePt t="178314" x="0" y="0"/>
        </p14:tracePtLst>
        <p14:tracePtLst>
          <p14:tracePt t="182369" x="8172450" y="1895475"/>
          <p14:tracePt t="182530" x="8162925" y="1924050"/>
          <p14:tracePt t="182535" x="8162925" y="2019300"/>
          <p14:tracePt t="182543" x="8181975" y="2219325"/>
          <p14:tracePt t="182554" x="8201025" y="2438400"/>
          <p14:tracePt t="182570" x="8239125" y="2638425"/>
          <p14:tracePt t="182587" x="8248650" y="2838450"/>
          <p14:tracePt t="182604" x="8267700" y="2990850"/>
          <p14:tracePt t="182620" x="8286750" y="3143250"/>
          <p14:tracePt t="182637" x="8305800" y="3314700"/>
          <p14:tracePt t="182653" x="8315325" y="3476625"/>
          <p14:tracePt t="182670" x="8343900" y="3638550"/>
          <p14:tracePt t="182686" x="8353425" y="3819525"/>
          <p14:tracePt t="182703" x="8382000" y="3981450"/>
          <p14:tracePt t="182720" x="8391525" y="4152900"/>
          <p14:tracePt t="182737" x="8401050" y="4295775"/>
          <p14:tracePt t="182754" x="8439150" y="4476750"/>
          <p14:tracePt t="182771" x="8448675" y="4600575"/>
          <p14:tracePt t="182786" x="8477250" y="4705350"/>
          <p14:tracePt t="182804" x="8486775" y="4752975"/>
          <p14:tracePt t="182820" x="8486775" y="4819650"/>
          <p14:tracePt t="182836" x="8486775" y="4867275"/>
          <p14:tracePt t="182854" x="8486775" y="4905375"/>
          <p14:tracePt t="182870" x="8486775" y="4962525"/>
          <p14:tracePt t="182887" x="8496300" y="5000625"/>
          <p14:tracePt t="182903" x="8496300" y="5029200"/>
          <p14:tracePt t="182920" x="8496300" y="5038725"/>
          <p14:tracePt t="182936" x="8496300" y="5048250"/>
          <p14:tracePt t="183050" x="8496300" y="5010150"/>
          <p14:tracePt t="183059" x="8496300" y="4943475"/>
          <p14:tracePt t="183065" x="8496300" y="4924425"/>
          <p14:tracePt t="183070" x="8477250" y="4829175"/>
          <p14:tracePt t="183087" x="8467725" y="4724400"/>
          <p14:tracePt t="183103" x="8448675" y="4629150"/>
          <p14:tracePt t="183120" x="8420100" y="4543425"/>
          <p14:tracePt t="183137" x="8391525" y="4495800"/>
          <p14:tracePt t="183153" x="8334375" y="4438650"/>
          <p14:tracePt t="183171" x="8267700" y="4410075"/>
          <p14:tracePt t="183187" x="8239125" y="4391025"/>
          <p14:tracePt t="183204" x="8220075" y="4391025"/>
          <p14:tracePt t="183242" x="8210550" y="4391025"/>
          <p14:tracePt t="183258" x="8191500" y="4391025"/>
          <p14:tracePt t="183263" x="8181975" y="4391025"/>
          <p14:tracePt t="183270" x="8134350" y="4400550"/>
          <p14:tracePt t="183286" x="8077200" y="4438650"/>
          <p14:tracePt t="183303" x="8020050" y="4486275"/>
          <p14:tracePt t="183320" x="7981950" y="4524375"/>
          <p14:tracePt t="183336" x="7934325" y="4600575"/>
          <p14:tracePt t="183352" x="7915275" y="4705350"/>
          <p14:tracePt t="183371" x="7905750" y="4772025"/>
          <p14:tracePt t="183387" x="7905750" y="4819650"/>
          <p14:tracePt t="183404" x="7905750" y="4857750"/>
          <p14:tracePt t="183420" x="7934325" y="4905375"/>
          <p14:tracePt t="183437" x="7962900" y="4924425"/>
          <p14:tracePt t="183453" x="7991475" y="4953000"/>
          <p14:tracePt t="183470" x="8010525" y="4972050"/>
          <p14:tracePt t="183487" x="8039100" y="4972050"/>
          <p14:tracePt t="183503" x="8048625" y="4981575"/>
          <p14:tracePt t="183585" x="8058150" y="4981575"/>
          <p14:tracePt t="183610" x="8077200" y="4953000"/>
          <p14:tracePt t="183618" x="8096250" y="4933950"/>
          <p14:tracePt t="183626" x="8153400" y="4867275"/>
          <p14:tracePt t="183636" x="8191500" y="4810125"/>
          <p14:tracePt t="183653" x="8201025" y="4791075"/>
          <p14:tracePt t="183671" x="8229600" y="4772025"/>
          <p14:tracePt t="183687" x="8239125" y="4743450"/>
          <p14:tracePt t="183703" x="8239125" y="4733925"/>
          <p14:tracePt t="183720" x="8239125" y="4724400"/>
          <p14:tracePt t="183770" x="8239125" y="4714875"/>
          <p14:tracePt t="183777" x="8239125" y="4705350"/>
          <p14:tracePt t="183791" x="8239125" y="4695825"/>
          <p14:tracePt t="183792" x="8239125" y="4676775"/>
          <p14:tracePt t="183803" x="8239125" y="4667250"/>
          <p14:tracePt t="183820" x="8229600" y="4638675"/>
          <p14:tracePt t="183836" x="8210550" y="4619625"/>
          <p14:tracePt t="183853" x="8162925" y="4581525"/>
          <p14:tracePt t="183870" x="8086725" y="4543425"/>
          <p14:tracePt t="183886" x="7972425" y="4505325"/>
          <p14:tracePt t="183903" x="7867650" y="4505325"/>
          <p14:tracePt t="183920" x="7820025" y="4505325"/>
          <p14:tracePt t="183937" x="7791450" y="4505325"/>
          <p14:tracePt t="183953" x="7781925" y="4505325"/>
          <p14:tracePt t="184002" x="7781925" y="4533900"/>
          <p14:tracePt t="184010" x="7772400" y="4591050"/>
          <p14:tracePt t="184018" x="7772400" y="4619625"/>
          <p14:tracePt t="184022" x="7772400" y="4705350"/>
          <p14:tracePt t="184037" x="7772400" y="4810125"/>
          <p14:tracePt t="184054" x="7820025" y="4914900"/>
          <p14:tracePt t="184070" x="7877175" y="5000625"/>
          <p14:tracePt t="184087" x="7943850" y="5057775"/>
          <p14:tracePt t="184104" x="8029575" y="5114925"/>
          <p14:tracePt t="184120" x="8115300" y="5143500"/>
          <p14:tracePt t="184137" x="8181975" y="5143500"/>
          <p14:tracePt t="184137" x="8201025" y="5143500"/>
          <p14:tracePt t="184154" x="8229600" y="5133975"/>
          <p14:tracePt t="184170" x="8239125" y="5124450"/>
          <p14:tracePt t="184187" x="8248650" y="5076825"/>
          <p14:tracePt t="184203" x="8248650" y="5000625"/>
          <p14:tracePt t="184220" x="8248650" y="4933950"/>
          <p14:tracePt t="184237" x="8248650" y="4886325"/>
          <p14:tracePt t="184254" x="8248650" y="4829175"/>
          <p14:tracePt t="184270" x="8248650" y="4781550"/>
          <p14:tracePt t="184287" x="8239125" y="4743450"/>
          <p14:tracePt t="184303" x="8210550" y="4705350"/>
          <p14:tracePt t="184320" x="8210550" y="4695825"/>
          <p14:tracePt t="184378" x="8210550" y="4686300"/>
          <p14:tracePt t="184448" x="0" y="0"/>
        </p14:tracePtLst>
        <p14:tracePtLst>
          <p14:tracePt t="187687" x="6705600" y="2876550"/>
          <p14:tracePt t="187738" x="6667500" y="2886075"/>
          <p14:tracePt t="187746" x="6629400" y="2905125"/>
          <p14:tracePt t="187753" x="6591300" y="2933700"/>
          <p14:tracePt t="187754" x="6543675" y="2971800"/>
          <p14:tracePt t="187770" x="6486525" y="3057525"/>
          <p14:tracePt t="187787" x="6438900" y="3133725"/>
          <p14:tracePt t="187803" x="6391275" y="3219450"/>
          <p14:tracePt t="187820" x="6324600" y="3333750"/>
          <p14:tracePt t="187836" x="6248400" y="3457575"/>
          <p14:tracePt t="187853" x="6191250" y="3590925"/>
          <p14:tracePt t="187870" x="6153150" y="3714750"/>
          <p14:tracePt t="187887" x="6143625" y="3838575"/>
          <p14:tracePt t="187903" x="6143625" y="3971925"/>
          <p14:tracePt t="187920" x="6143625" y="4143375"/>
          <p14:tracePt t="187936" x="6134100" y="4314825"/>
          <p14:tracePt t="187953" x="6134100" y="4562475"/>
          <p14:tracePt t="187970" x="6162675" y="4714875"/>
          <p14:tracePt t="187986" x="6219825" y="4876800"/>
          <p14:tracePt t="188003" x="6286500" y="5038725"/>
          <p14:tracePt t="188020" x="6353175" y="5191125"/>
          <p14:tracePt t="188036" x="6429375" y="5324475"/>
          <p14:tracePt t="188054" x="6505575" y="5438775"/>
          <p14:tracePt t="188070" x="6572250" y="5543550"/>
          <p14:tracePt t="188087" x="6619875" y="5610225"/>
          <p14:tracePt t="188103" x="6648450" y="5648325"/>
          <p14:tracePt t="188120" x="6677025" y="5676900"/>
          <p14:tracePt t="188162" x="6696075" y="5676900"/>
          <p14:tracePt t="188193" x="6705600" y="5676900"/>
          <p14:tracePt t="188202" x="6734175" y="5676900"/>
          <p14:tracePt t="188210" x="6781800" y="5610225"/>
          <p14:tracePt t="188220" x="6848475" y="5495925"/>
          <p14:tracePt t="188236" x="6943725" y="5372100"/>
          <p14:tracePt t="188253" x="7038975" y="5238750"/>
          <p14:tracePt t="188270" x="7086600" y="5133975"/>
          <p14:tracePt t="188286" x="7124700" y="5010150"/>
          <p14:tracePt t="188303" x="7134225" y="4914900"/>
          <p14:tracePt t="188320" x="7162800" y="4772025"/>
          <p14:tracePt t="188337" x="7181850" y="4676775"/>
          <p14:tracePt t="188353" x="7219950" y="4505325"/>
          <p14:tracePt t="188370" x="7248525" y="4381500"/>
          <p14:tracePt t="188386" x="7258050" y="4267200"/>
          <p14:tracePt t="188403" x="7267575" y="4133850"/>
          <p14:tracePt t="188420" x="7277100" y="4010025"/>
          <p14:tracePt t="188437" x="7277100" y="3905250"/>
          <p14:tracePt t="188453" x="7277100" y="3771900"/>
          <p14:tracePt t="188470" x="7277100" y="3676650"/>
          <p14:tracePt t="188487" x="7248525" y="3552825"/>
          <p14:tracePt t="188503" x="7239000" y="3467100"/>
          <p14:tracePt t="188521" x="7200900" y="3371850"/>
          <p14:tracePt t="188536" x="7115175" y="3209925"/>
          <p14:tracePt t="188555" x="7077075" y="3124200"/>
          <p14:tracePt t="188570" x="7010400" y="3028950"/>
          <p14:tracePt t="188586" x="6943725" y="2943225"/>
          <p14:tracePt t="188603" x="6915150" y="2886075"/>
          <p14:tracePt t="188620" x="6886575" y="2828925"/>
          <p14:tracePt t="188637" x="6858000" y="2790825"/>
          <p14:tracePt t="188653" x="6838950" y="2752725"/>
          <p14:tracePt t="188671" x="6810375" y="2714625"/>
          <p14:tracePt t="188687" x="6800850" y="2705100"/>
          <p14:tracePt t="188703" x="6781800" y="2686050"/>
          <p14:tracePt t="188720" x="6772275" y="2686050"/>
          <p14:tracePt t="188737" x="6762750" y="2686050"/>
          <p14:tracePt t="188754" x="6743700" y="2686050"/>
          <p14:tracePt t="188771" x="6696075" y="2686050"/>
          <p14:tracePt t="188786" x="6619875" y="2724150"/>
          <p14:tracePt t="188803" x="6524625" y="2790825"/>
          <p14:tracePt t="188820" x="6457950" y="2857500"/>
          <p14:tracePt t="188837" x="6400800" y="2914650"/>
          <p14:tracePt t="188853" x="6362700" y="2962275"/>
          <p14:tracePt t="188870" x="6334125" y="3009900"/>
          <p14:tracePt t="188886" x="6315075" y="3057525"/>
          <p14:tracePt t="188903" x="6296025" y="3105150"/>
          <p14:tracePt t="188920" x="6286500" y="3171825"/>
          <p14:tracePt t="188937" x="6276975" y="3257550"/>
          <p14:tracePt t="188954" x="6257925" y="3333750"/>
          <p14:tracePt t="188970" x="6257925" y="3419475"/>
          <p14:tracePt t="188987" x="6257925" y="3495675"/>
          <p14:tracePt t="189003" x="6257925" y="3571875"/>
          <p14:tracePt t="189021" x="6257925" y="3648075"/>
          <p14:tracePt t="189037" x="6267450" y="3733800"/>
          <p14:tracePt t="189053" x="6276975" y="3790950"/>
          <p14:tracePt t="189070" x="6286500" y="3876675"/>
          <p14:tracePt t="189086" x="6296025" y="3981450"/>
          <p14:tracePt t="189103" x="6334125" y="4086225"/>
          <p14:tracePt t="189120" x="6362700" y="4181475"/>
          <p14:tracePt t="189137" x="6391275" y="4305300"/>
          <p14:tracePt t="189154" x="6429375" y="4371975"/>
          <p14:tracePt t="189171" x="6477000" y="4467225"/>
          <p14:tracePt t="189187" x="6515100" y="4543425"/>
          <p14:tracePt t="189203" x="6572250" y="4638675"/>
          <p14:tracePt t="189220" x="6619875" y="4714875"/>
          <p14:tracePt t="189237" x="6677025" y="4791075"/>
          <p14:tracePt t="189253" x="6743700" y="4905375"/>
          <p14:tracePt t="189270" x="6800850" y="5000625"/>
          <p14:tracePt t="189286" x="6858000" y="5067300"/>
          <p14:tracePt t="189304" x="6886575" y="5124450"/>
          <p14:tracePt t="189320" x="6915150" y="5153025"/>
          <p14:tracePt t="189337" x="6953250" y="5210175"/>
          <p14:tracePt t="189353" x="6981825" y="5238750"/>
          <p14:tracePt t="189370" x="6991350" y="5238750"/>
          <p14:tracePt t="189387" x="7000875" y="5238750"/>
          <p14:tracePt t="189450" x="7010400" y="5229225"/>
          <p14:tracePt t="189458" x="7038975" y="5191125"/>
          <p14:tracePt t="189466" x="7067550" y="5143500"/>
          <p14:tracePt t="189470" x="7096125" y="5048250"/>
          <p14:tracePt t="189486" x="7162800" y="4895850"/>
          <p14:tracePt t="189503" x="7210425" y="4762500"/>
          <p14:tracePt t="189520" x="7248525" y="4610100"/>
          <p14:tracePt t="189537" x="7258050" y="4467225"/>
          <p14:tracePt t="189553" x="7258050" y="4238625"/>
          <p14:tracePt t="189570" x="7258050" y="4057650"/>
          <p14:tracePt t="189587" x="7210425" y="3895725"/>
          <p14:tracePt t="189604" x="7162800" y="3752850"/>
          <p14:tracePt t="189620" x="7124700" y="3590925"/>
          <p14:tracePt t="189636" x="7067550" y="3438525"/>
          <p14:tracePt t="189653" x="7038975" y="3333750"/>
          <p14:tracePt t="189671" x="7019925" y="3257550"/>
          <p14:tracePt t="189687" x="7000875" y="3181350"/>
          <p14:tracePt t="189703" x="6953250" y="3086100"/>
          <p14:tracePt t="189720" x="6934200" y="3038475"/>
          <p14:tracePt t="189737" x="6896100" y="2952750"/>
          <p14:tracePt t="189752" x="6829425" y="2867025"/>
          <p14:tracePt t="189770" x="6791325" y="2838450"/>
          <p14:tracePt t="189787" x="6762750" y="2809875"/>
          <p14:tracePt t="189820" x="6753225" y="2800350"/>
          <p14:tracePt t="189820" x="6734175" y="2790825"/>
          <p14:tracePt t="189836" x="6724650" y="2790825"/>
          <p14:tracePt t="189853" x="6705600" y="2790825"/>
          <p14:tracePt t="189870" x="6686550" y="2790825"/>
          <p14:tracePt t="189886" x="6629400" y="2790825"/>
          <p14:tracePt t="189903" x="6515100" y="2828925"/>
          <p14:tracePt t="189920" x="6438900" y="2886075"/>
          <p14:tracePt t="189937" x="6353175" y="2952750"/>
          <p14:tracePt t="189953" x="6276975" y="3028950"/>
          <p14:tracePt t="189970" x="6229350" y="3133725"/>
          <p14:tracePt t="189986" x="6191250" y="3248025"/>
          <p14:tracePt t="190004" x="6162675" y="3343275"/>
          <p14:tracePt t="190020" x="6143625" y="3409950"/>
          <p14:tracePt t="190037" x="6115050" y="3495675"/>
          <p14:tracePt t="190054" x="6115050" y="3552825"/>
          <p14:tracePt t="190071" x="6105525" y="3619500"/>
          <p14:tracePt t="190087" x="6096000" y="3686175"/>
          <p14:tracePt t="190104" x="6096000" y="3762375"/>
          <p14:tracePt t="190120" x="6096000" y="3829050"/>
          <p14:tracePt t="190137" x="6115050" y="3895725"/>
          <p14:tracePt t="190153" x="6143625" y="3943350"/>
          <p14:tracePt t="190171" x="6153150" y="3962400"/>
          <p14:tracePt t="190186" x="6162675" y="3971925"/>
          <p14:tracePt t="190203" x="6162675" y="3981450"/>
          <p14:tracePt t="190220" x="0" y="0"/>
        </p14:tracePtLst>
        <p14:tracePtLst>
          <p14:tracePt t="191536" x="6886575" y="1304925"/>
          <p14:tracePt t="191553" x="6877050" y="1295400"/>
          <p14:tracePt t="191561" x="6848475" y="1295400"/>
          <p14:tracePt t="191569" x="6781800" y="1295400"/>
          <p14:tracePt t="191578" x="6715125" y="1304925"/>
          <p14:tracePt t="191586" x="6657975" y="1323975"/>
          <p14:tracePt t="191603" x="6648450" y="1333500"/>
          <p14:tracePt t="191620" x="6638925" y="1343025"/>
          <p14:tracePt t="191636" x="6619875" y="1371600"/>
          <p14:tracePt t="191653" x="6600825" y="1419225"/>
          <p14:tracePt t="191670" x="6572250" y="1466850"/>
          <p14:tracePt t="191686" x="6562725" y="1533525"/>
          <p14:tracePt t="191703" x="6562725" y="1581150"/>
          <p14:tracePt t="191719" x="6562725" y="1619250"/>
          <p14:tracePt t="191736" x="6562725" y="1676400"/>
          <p14:tracePt t="191753" x="6581775" y="1733550"/>
          <p14:tracePt t="191770" x="6600825" y="1762125"/>
          <p14:tracePt t="191786" x="6619875" y="1781175"/>
          <p14:tracePt t="191803" x="6629400" y="1781175"/>
          <p14:tracePt t="191850" x="6638925" y="1781175"/>
          <p14:tracePt t="191882" x="6648450" y="1781175"/>
          <p14:tracePt t="191898" x="6657975" y="1781175"/>
          <p14:tracePt t="191906" x="6686550" y="1781175"/>
          <p14:tracePt t="191909" x="6743700" y="1781175"/>
          <p14:tracePt t="191919" x="6829425" y="1781175"/>
          <p14:tracePt t="191936" x="6915150" y="1762125"/>
          <p14:tracePt t="191936" x="6943725" y="1743075"/>
          <p14:tracePt t="191954" x="7010400" y="1695450"/>
          <p14:tracePt t="191970" x="7038975" y="1676400"/>
          <p14:tracePt t="191986" x="7048500" y="1657350"/>
          <p14:tracePt t="192004" x="7058025" y="1638300"/>
          <p14:tracePt t="192021" x="7086600" y="1600200"/>
          <p14:tracePt t="192058" x="7096125" y="1581150"/>
          <p14:tracePt t="192065" x="7096125" y="1571625"/>
          <p14:tracePt t="192074" x="7096125" y="1543050"/>
          <p14:tracePt t="192086" x="7096125" y="1524000"/>
          <p14:tracePt t="192103" x="7096125" y="1485900"/>
          <p14:tracePt t="192120" x="7096125" y="1466850"/>
          <p14:tracePt t="192137" x="7096125" y="1419225"/>
          <p14:tracePt t="192154" x="7086600" y="1390650"/>
          <p14:tracePt t="192170" x="7077075" y="1371600"/>
          <p14:tracePt t="192187" x="7067550" y="1343025"/>
          <p14:tracePt t="192203" x="7038975" y="1314450"/>
          <p14:tracePt t="192220" x="7019925" y="1304925"/>
          <p14:tracePt t="192237" x="7000875" y="1295400"/>
          <p14:tracePt t="192253" x="6962775" y="1285875"/>
          <p14:tracePt t="192270" x="6943725" y="1276350"/>
          <p14:tracePt t="192287" x="6934200" y="1276350"/>
          <p14:tracePt t="192361" x="6915150" y="1285875"/>
          <p14:tracePt t="192376" x="6896100" y="1304925"/>
          <p14:tracePt t="192376" x="6838950" y="1362075"/>
          <p14:tracePt t="192386" x="6800850" y="1419225"/>
          <p14:tracePt t="192404" x="6781800" y="1485900"/>
          <p14:tracePt t="192420" x="6762750" y="1552575"/>
          <p14:tracePt t="192436" x="6762750" y="1600200"/>
          <p14:tracePt t="192453" x="6762750" y="1619250"/>
          <p14:tracePt t="192470" x="6762750" y="1666875"/>
          <p14:tracePt t="192486" x="6781800" y="1695450"/>
          <p14:tracePt t="192503" x="6800850" y="1733550"/>
          <p14:tracePt t="192520" x="6838950" y="1781175"/>
          <p14:tracePt t="192537" x="6867525" y="1809750"/>
          <p14:tracePt t="192552" x="6915150" y="1838325"/>
          <p14:tracePt t="192634" x="6934200" y="1838325"/>
          <p14:tracePt t="192642" x="6943725" y="1828800"/>
          <p14:tracePt t="192653" x="6972300" y="1819275"/>
          <p14:tracePt t="192658" x="7010400" y="1790700"/>
          <p14:tracePt t="192670" x="7029450" y="1762125"/>
          <p14:tracePt t="192686" x="7029450" y="1733550"/>
          <p14:tracePt t="192703" x="7029450" y="1704975"/>
          <p14:tracePt t="192720" x="7038975" y="1704975"/>
          <p14:tracePt t="192737" x="7038975" y="1685925"/>
          <p14:tracePt t="192850" x="7038975" y="1676400"/>
          <p14:tracePt t="192858" x="7038975" y="1666875"/>
          <p14:tracePt t="192914" x="7029450" y="1657350"/>
          <p14:tracePt t="193255" x="0" y="0"/>
        </p14:tracePtLst>
        <p14:tracePtLst>
          <p14:tracePt t="195606" x="7305675" y="1581150"/>
          <p14:tracePt t="195746" x="7353300" y="1581150"/>
          <p14:tracePt t="195754" x="7439025" y="1581150"/>
          <p14:tracePt t="195762" x="7591425" y="1581150"/>
          <p14:tracePt t="195771" x="7753350" y="1562100"/>
          <p14:tracePt t="195786" x="7867650" y="1543050"/>
          <p14:tracePt t="195804" x="7924800" y="1533525"/>
          <p14:tracePt t="195820" x="7943850" y="1533525"/>
          <p14:tracePt t="196265" x="7953375" y="1533525"/>
          <p14:tracePt t="196352" x="0" y="0"/>
        </p14:tracePtLst>
        <p14:tracePtLst>
          <p14:tracePt t="200535" x="8153400" y="1724025"/>
          <p14:tracePt t="200922" x="8162925" y="1724025"/>
          <p14:tracePt t="200930" x="8191500" y="1724025"/>
          <p14:tracePt t="200937" x="8220075" y="1724025"/>
          <p14:tracePt t="200946" x="8258175" y="1714500"/>
          <p14:tracePt t="200946" x="8296275" y="1695450"/>
          <p14:tracePt t="200954" x="8410575" y="1647825"/>
          <p14:tracePt t="200970" x="8524875" y="1600200"/>
          <p14:tracePt t="200987" x="8591550" y="1552575"/>
          <p14:tracePt t="201004" x="8639175" y="1504950"/>
          <p14:tracePt t="201021" x="8658225" y="1476375"/>
          <p14:tracePt t="201036" x="8686800" y="1438275"/>
          <p14:tracePt t="201053" x="8696325" y="1400175"/>
          <p14:tracePt t="201071" x="8705850" y="1343025"/>
          <p14:tracePt t="201087" x="8715375" y="1304925"/>
          <p14:tracePt t="201103" x="8715375" y="1276350"/>
          <p14:tracePt t="201120" x="8715375" y="1228725"/>
          <p14:tracePt t="201137" x="8639175" y="1152525"/>
          <p14:tracePt t="201154" x="8524875" y="1104900"/>
          <p14:tracePt t="201171" x="8372475" y="1095375"/>
          <p14:tracePt t="201187" x="8153400" y="1095375"/>
          <p14:tracePt t="201204" x="7934325" y="1114425"/>
          <p14:tracePt t="201220" x="7762875" y="1152525"/>
          <p14:tracePt t="201237" x="7648575" y="1219200"/>
          <p14:tracePt t="201254" x="7581900" y="1285875"/>
          <p14:tracePt t="201270" x="7543800" y="1333500"/>
          <p14:tracePt t="201286" x="7505700" y="1409700"/>
          <p14:tracePt t="201303" x="7477125" y="1504950"/>
          <p14:tracePt t="201320" x="7477125" y="1619250"/>
          <p14:tracePt t="201336" x="7486650" y="1819275"/>
          <p14:tracePt t="201354" x="7562850" y="1952625"/>
          <p14:tracePt t="201370" x="7734300" y="2105025"/>
          <p14:tracePt t="201386" x="8010525" y="2228850"/>
          <p14:tracePt t="201403" x="8353425" y="2324100"/>
          <p14:tracePt t="201420" x="8734425" y="2352675"/>
          <p14:tracePt t="201437" x="8924925" y="2352675"/>
          <p14:tracePt t="201453" x="8972550" y="2343150"/>
          <p14:tracePt t="201497" x="8972550" y="2333625"/>
          <p14:tracePt t="201514" x="8963025" y="2324100"/>
          <p14:tracePt t="201522" x="8963025" y="2314575"/>
          <p14:tracePt t="201530" x="8953500" y="2314575"/>
          <p14:tracePt t="201545" x="8953500" y="2305050"/>
          <p14:tracePt t="201553" x="8943975" y="2295525"/>
          <p14:tracePt t="201571" x="8934450" y="2286000"/>
          <p14:tracePt t="201586" x="8924925" y="2276475"/>
          <p14:tracePt t="201603" x="8915400" y="2276475"/>
          <p14:tracePt t="201650" x="8905875" y="2266950"/>
          <p14:tracePt t="201666" x="8896350" y="2266950"/>
          <p14:tracePt t="201674" x="8877300" y="2257425"/>
          <p14:tracePt t="201686" x="8877300" y="2247900"/>
          <p14:tracePt t="201687" x="8801100" y="2143125"/>
          <p14:tracePt t="201687" x="0" y="0"/>
        </p14:tracePtLst>
        <p14:tracePtLst>
          <p14:tracePt t="202201" x="6981825" y="1171575"/>
          <p14:tracePt t="202209" x="6924675" y="1162050"/>
          <p14:tracePt t="202220" x="6877050" y="1162050"/>
          <p14:tracePt t="202226" x="6743700" y="1143000"/>
          <p14:tracePt t="202236" x="6581775" y="1133475"/>
          <p14:tracePt t="202253" x="6400800" y="1133475"/>
          <p14:tracePt t="202270" x="6248400" y="1133475"/>
          <p14:tracePt t="202286" x="6143625" y="1133475"/>
          <p14:tracePt t="202303" x="6048375" y="1162050"/>
          <p14:tracePt t="202320" x="6010275" y="1190625"/>
          <p14:tracePt t="202336" x="6000750" y="1200150"/>
          <p14:tracePt t="202353" x="5962650" y="1257300"/>
          <p14:tracePt t="202370" x="5953125" y="1323975"/>
          <p14:tracePt t="202386" x="5943600" y="1419225"/>
          <p14:tracePt t="202404" x="5943600" y="1524000"/>
          <p14:tracePt t="202419" x="5943600" y="1638300"/>
          <p14:tracePt t="202437" x="6000750" y="1743075"/>
          <p14:tracePt t="202453" x="6067425" y="1828800"/>
          <p14:tracePt t="202470" x="6153150" y="1905000"/>
          <p14:tracePt t="202487" x="6267450" y="1981200"/>
          <p14:tracePt t="202503" x="6372225" y="2038350"/>
          <p14:tracePt t="202520" x="6467475" y="2066925"/>
          <p14:tracePt t="202537" x="6562725" y="2076450"/>
          <p14:tracePt t="202553" x="6667500" y="2076450"/>
          <p14:tracePt t="202571" x="6734175" y="2076450"/>
          <p14:tracePt t="202587" x="6810375" y="2047875"/>
          <p14:tracePt t="202603" x="6877050" y="2009775"/>
          <p14:tracePt t="202620" x="6943725" y="1943100"/>
          <p14:tracePt t="202638" x="7000875" y="1895475"/>
          <p14:tracePt t="202654" x="7038975" y="1857375"/>
          <p14:tracePt t="202671" x="7067550" y="1819275"/>
          <p14:tracePt t="202686" x="7096125" y="1752600"/>
          <p14:tracePt t="202703" x="7115175" y="1704975"/>
          <p14:tracePt t="202720" x="7134225" y="1647825"/>
          <p14:tracePt t="202736" x="7134225" y="1571625"/>
          <p14:tracePt t="202752" x="7134225" y="1485900"/>
          <p14:tracePt t="202770" x="7124700" y="1447800"/>
          <p14:tracePt t="202786" x="7077075" y="1381125"/>
          <p14:tracePt t="202802" x="7010400" y="1333500"/>
          <p14:tracePt t="202820" x="6943725" y="1314450"/>
          <p14:tracePt t="202836" x="6867525" y="1285875"/>
          <p14:tracePt t="202852" x="6829425" y="1285875"/>
          <p14:tracePt t="202942" x="0" y="0"/>
        </p14:tracePtLst>
        <p14:tracePtLst>
          <p14:tracePt t="204602" x="5133975" y="1743075"/>
          <p14:tracePt t="204721" x="5124450" y="1743075"/>
          <p14:tracePt t="204729" x="5086350" y="1743075"/>
          <p14:tracePt t="204737" x="5048250" y="1743075"/>
          <p14:tracePt t="204745" x="5010150" y="1752600"/>
          <p14:tracePt t="204753" x="4867275" y="1847850"/>
          <p14:tracePt t="204770" x="4791075" y="1924050"/>
          <p14:tracePt t="204787" x="4724400" y="1990725"/>
          <p14:tracePt t="204803" x="4667250" y="2057400"/>
          <p14:tracePt t="204820" x="4629150" y="2105025"/>
          <p14:tracePt t="204837" x="4610100" y="2133600"/>
          <p14:tracePt t="204853" x="4591050" y="2171700"/>
          <p14:tracePt t="204870" x="4562475" y="2219325"/>
          <p14:tracePt t="204887" x="4552950" y="2238375"/>
          <p14:tracePt t="204903" x="4524375" y="2286000"/>
          <p14:tracePt t="204920" x="4514850" y="2314575"/>
          <p14:tracePt t="204936" x="4505325" y="2381250"/>
          <p14:tracePt t="204953" x="4495800" y="2419350"/>
          <p14:tracePt t="204970" x="4486275" y="2476500"/>
          <p14:tracePt t="204987" x="4486275" y="2524125"/>
          <p14:tracePt t="205003" x="4486275" y="2590800"/>
          <p14:tracePt t="205020" x="4486275" y="2657475"/>
          <p14:tracePt t="205036" x="4486275" y="2724150"/>
          <p14:tracePt t="205054" x="4495800" y="2790825"/>
          <p14:tracePt t="205070" x="4524375" y="2847975"/>
          <p14:tracePt t="205087" x="4543425" y="2895600"/>
          <p14:tracePt t="205103" x="4581525" y="2943225"/>
          <p14:tracePt t="205120" x="4610100" y="2990850"/>
          <p14:tracePt t="205136" x="4629150" y="3019425"/>
          <p14:tracePt t="205136" x="4657725" y="3019425"/>
          <p14:tracePt t="205154" x="4705350" y="3048000"/>
          <p14:tracePt t="205171" x="4743450" y="3086100"/>
          <p14:tracePt t="205187" x="4838700" y="3114675"/>
          <p14:tracePt t="205202" x="4953000" y="3133725"/>
          <p14:tracePt t="205219" x="5067300" y="3143250"/>
          <p14:tracePt t="205236" x="5191125" y="3143250"/>
          <p14:tracePt t="205252" x="5324475" y="3143250"/>
          <p14:tracePt t="205269" x="5448300" y="3143250"/>
          <p14:tracePt t="205286" x="5553075" y="3143250"/>
          <p14:tracePt t="205302" x="5638800" y="3143250"/>
          <p14:tracePt t="205319" x="5715000" y="3114675"/>
          <p14:tracePt t="205319" x="5734050" y="3105150"/>
          <p14:tracePt t="205353" x="5753100" y="3095625"/>
          <p14:tracePt t="205354" x="5781675" y="3067050"/>
          <p14:tracePt t="205370" x="5800725" y="3038475"/>
          <p14:tracePt t="205386" x="5810250" y="3019425"/>
          <p14:tracePt t="205403" x="5848350" y="2943225"/>
          <p14:tracePt t="205420" x="5848350" y="2886075"/>
          <p14:tracePt t="205436" x="5848350" y="2809875"/>
          <p14:tracePt t="205453" x="5857875" y="2743200"/>
          <p14:tracePt t="205470" x="5857875" y="2657475"/>
          <p14:tracePt t="205487" x="5857875" y="2590800"/>
          <p14:tracePt t="205503" x="5857875" y="2524125"/>
          <p14:tracePt t="205520" x="5857875" y="2447925"/>
          <p14:tracePt t="205536" x="5838825" y="2343150"/>
          <p14:tracePt t="205536" x="5829300" y="2295525"/>
          <p14:tracePt t="205554" x="5791200" y="2209800"/>
          <p14:tracePt t="205570" x="5753100" y="2124075"/>
          <p14:tracePt t="205587" x="5715000" y="2038350"/>
          <p14:tracePt t="205604" x="5657850" y="1962150"/>
          <p14:tracePt t="205620" x="5600700" y="1866900"/>
          <p14:tracePt t="205636" x="5514975" y="1790700"/>
          <p14:tracePt t="205653" x="5438775" y="1714500"/>
          <p14:tracePt t="205671" x="5362575" y="1657350"/>
          <p14:tracePt t="205687" x="5314950" y="1628775"/>
          <p14:tracePt t="205704" x="5267325" y="1600200"/>
          <p14:tracePt t="205720" x="5210175" y="1571625"/>
          <p14:tracePt t="205737" x="5172075" y="1552575"/>
          <p14:tracePt t="205753" x="5067300" y="1543050"/>
          <p14:tracePt t="205770" x="5000625" y="1543050"/>
          <p14:tracePt t="205786" x="4924425" y="1543050"/>
          <p14:tracePt t="205803" x="4810125" y="1581150"/>
          <p14:tracePt t="205820" x="4714875" y="1628775"/>
          <p14:tracePt t="205837" x="4638675" y="1685925"/>
          <p14:tracePt t="205853" x="4572000" y="1733550"/>
          <p14:tracePt t="205870" x="4524375" y="1790700"/>
          <p14:tracePt t="205887" x="4505325" y="1828800"/>
          <p14:tracePt t="205903" x="4486275" y="1866900"/>
          <p14:tracePt t="205920" x="4467225" y="1914525"/>
          <p14:tracePt t="205936" x="4448175" y="1990725"/>
          <p14:tracePt t="205953" x="4438650" y="2124075"/>
          <p14:tracePt t="205971" x="4438650" y="2200275"/>
          <p14:tracePt t="205987" x="4438650" y="2305050"/>
          <p14:tracePt t="206003" x="4448175" y="2400300"/>
          <p14:tracePt t="206020" x="4467225" y="2466975"/>
          <p14:tracePt t="206037" x="4514850" y="2533650"/>
          <p14:tracePt t="206053" x="4562475" y="2590800"/>
          <p14:tracePt t="206070" x="4619625" y="2638425"/>
          <p14:tracePt t="206087" x="4695825" y="2676525"/>
          <p14:tracePt t="206103" x="4752975" y="2705100"/>
          <p14:tracePt t="206120" x="4810125" y="2733675"/>
          <p14:tracePt t="206136" x="4857750" y="2743200"/>
          <p14:tracePt t="206153" x="4905375" y="2762250"/>
          <p14:tracePt t="206170" x="4991100" y="2771775"/>
          <p14:tracePt t="206187" x="5038725" y="2771775"/>
          <p14:tracePt t="206204" x="5095875" y="2790825"/>
          <p14:tracePt t="206220" x="5143500" y="2800350"/>
          <p14:tracePt t="206236" x="5172075" y="2800350"/>
          <p14:tracePt t="206253" x="5200650" y="2800350"/>
          <p14:tracePt t="206270" x="5219700" y="2800350"/>
          <p14:tracePt t="206287" x="5229225" y="2800350"/>
          <p14:tracePt t="206303" x="5248275" y="2800350"/>
          <p14:tracePt t="206320" x="5267325" y="2800350"/>
          <p14:tracePt t="206337" x="5286375" y="2800350"/>
          <p14:tracePt t="206353" x="5324475" y="2781300"/>
          <p14:tracePt t="206370" x="5353050" y="2762250"/>
          <p14:tracePt t="206387" x="5372100" y="2733675"/>
          <p14:tracePt t="206404" x="5400675" y="2695575"/>
          <p14:tracePt t="206420" x="5429250" y="2628900"/>
          <p14:tracePt t="206437" x="5448300" y="2581275"/>
          <p14:tracePt t="206453" x="5457825" y="2543175"/>
          <p14:tracePt t="206470" x="5457825" y="2486025"/>
          <p14:tracePt t="206487" x="5457825" y="2428875"/>
          <p14:tracePt t="206503" x="5457825" y="2381250"/>
          <p14:tracePt t="206520" x="5457825" y="2333625"/>
          <p14:tracePt t="206537" x="5457825" y="2276475"/>
          <p14:tracePt t="206553" x="5448300" y="2200275"/>
          <p14:tracePt t="206571" x="5400675" y="2124075"/>
          <p14:tracePt t="206587" x="5362575" y="2057400"/>
          <p14:tracePt t="206604" x="5314950" y="1981200"/>
          <p14:tracePt t="206620" x="5267325" y="1933575"/>
          <p14:tracePt t="206637" x="5248275" y="1905000"/>
          <p14:tracePt t="206653" x="5200650" y="1885950"/>
          <p14:tracePt t="206671" x="5162550" y="1876425"/>
          <p14:tracePt t="206687" x="5124450" y="1857375"/>
          <p14:tracePt t="206704" x="5048250" y="1857375"/>
          <p14:tracePt t="206720" x="4962525" y="1857375"/>
          <p14:tracePt t="206736" x="4867275" y="1857375"/>
          <p14:tracePt t="206753" x="4695825" y="1924050"/>
          <p14:tracePt t="206770" x="4610100" y="1990725"/>
          <p14:tracePt t="206786" x="4524375" y="2047875"/>
          <p14:tracePt t="206803" x="4476750" y="2114550"/>
          <p14:tracePt t="206819" x="4448175" y="2190750"/>
          <p14:tracePt t="206836" x="4438650" y="2276475"/>
          <p14:tracePt t="206853" x="4438650" y="2352675"/>
          <p14:tracePt t="206870" x="4438650" y="2438400"/>
          <p14:tracePt t="206886" x="4438650" y="2495550"/>
          <p14:tracePt t="206903" x="4438650" y="2562225"/>
          <p14:tracePt t="206920" x="4476750" y="2628900"/>
          <p14:tracePt t="206937" x="4524375" y="2705100"/>
          <p14:tracePt t="206953" x="4562475" y="2771775"/>
          <p14:tracePt t="206970" x="4600575" y="2809875"/>
          <p14:tracePt t="206987" x="4648200" y="2857500"/>
          <p14:tracePt t="207003" x="4705350" y="2895600"/>
          <p14:tracePt t="207020" x="4781550" y="2933700"/>
          <p14:tracePt t="207037" x="4857750" y="2981325"/>
          <p14:tracePt t="207053" x="4943475" y="3019425"/>
          <p14:tracePt t="207070" x="5057775" y="3038475"/>
          <p14:tracePt t="207087" x="5191125" y="3057525"/>
          <p14:tracePt t="207103" x="5295900" y="3076575"/>
          <p14:tracePt t="207120" x="5400675" y="3076575"/>
          <p14:tracePt t="207137" x="5438775" y="3076575"/>
          <p14:tracePt t="207154" x="5467350" y="3076575"/>
          <p14:tracePt t="207455" x="0" y="0"/>
        </p14:tracePtLst>
        <p14:tracePtLst>
          <p14:tracePt t="208477" x="6886575" y="2962275"/>
          <p14:tracePt t="208545" x="6886575" y="2952750"/>
          <p14:tracePt t="208570" x="6877050" y="2952750"/>
          <p14:tracePt t="208642" x="6867525" y="2952750"/>
          <p14:tracePt t="208650" x="6838950" y="2952750"/>
          <p14:tracePt t="208658" x="6810375" y="2962275"/>
          <p14:tracePt t="208666" x="6772275" y="2981325"/>
          <p14:tracePt t="208670" x="6657975" y="3057525"/>
          <p14:tracePt t="208687" x="6543675" y="3124200"/>
          <p14:tracePt t="208703" x="6457950" y="3181350"/>
          <p14:tracePt t="208720" x="6391275" y="3228975"/>
          <p14:tracePt t="208736" x="6353175" y="3248025"/>
          <p14:tracePt t="208736" x="6343650" y="3257550"/>
          <p14:tracePt t="208754" x="6324600" y="3276600"/>
          <p14:tracePt t="208771" x="6296025" y="3305175"/>
          <p14:tracePt t="208786" x="6276975" y="3324225"/>
          <p14:tracePt t="208803" x="6257925" y="3352800"/>
          <p14:tracePt t="208825" x="6257925" y="3362325"/>
          <p14:tracePt t="208836" x="6238875" y="3381375"/>
          <p14:tracePt t="208852" x="6238875" y="3429000"/>
          <p14:tracePt t="208869" x="6229350" y="3486150"/>
          <p14:tracePt t="208886" x="6229350" y="3543300"/>
          <p14:tracePt t="208903" x="6229350" y="3590925"/>
          <p14:tracePt t="208920" x="6229350" y="3667125"/>
          <p14:tracePt t="208936" x="6229350" y="3724275"/>
          <p14:tracePt t="208953" x="6248400" y="3781425"/>
          <p14:tracePt t="208969" x="6286500" y="3829050"/>
          <p14:tracePt t="208986" x="6315075" y="3857625"/>
          <p14:tracePt t="209003" x="6353175" y="3895725"/>
          <p14:tracePt t="209020" x="6391275" y="3924300"/>
          <p14:tracePt t="209036" x="6410325" y="3933825"/>
          <p14:tracePt t="209053" x="6448425" y="3952875"/>
          <p14:tracePt t="209070" x="6477000" y="3962400"/>
          <p14:tracePt t="209086" x="6505575" y="3971925"/>
          <p14:tracePt t="209103" x="6543675" y="3971925"/>
          <p14:tracePt t="209119" x="6591300" y="3971925"/>
          <p14:tracePt t="209137" x="6638925" y="3971925"/>
          <p14:tracePt t="209153" x="6753225" y="3943350"/>
          <p14:tracePt t="209170" x="6810375" y="3924300"/>
          <p14:tracePt t="209186" x="6838950" y="3895725"/>
          <p14:tracePt t="209203" x="6858000" y="3867150"/>
          <p14:tracePt t="209220" x="6877050" y="3810000"/>
          <p14:tracePt t="209236" x="6905625" y="3743325"/>
          <p14:tracePt t="209253" x="6924675" y="3695700"/>
          <p14:tracePt t="209270" x="6934200" y="3667125"/>
          <p14:tracePt t="209286" x="6934200" y="3629025"/>
          <p14:tracePt t="209303" x="6943725" y="3571875"/>
          <p14:tracePt t="209320" x="6943725" y="3533775"/>
          <p14:tracePt t="209336" x="6943725" y="3486150"/>
          <p14:tracePt t="209353" x="6943725" y="3419475"/>
          <p14:tracePt t="209370" x="6934200" y="3343275"/>
          <p14:tracePt t="209386" x="6924675" y="3295650"/>
          <p14:tracePt t="209403" x="6896100" y="3248025"/>
          <p14:tracePt t="209420" x="6858000" y="3209925"/>
          <p14:tracePt t="209436" x="6791325" y="3152775"/>
          <p14:tracePt t="209453" x="6715125" y="3114675"/>
          <p14:tracePt t="209470" x="6610350" y="3057525"/>
          <p14:tracePt t="209486" x="6515100" y="3019425"/>
          <p14:tracePt t="209503" x="6438900" y="3000375"/>
          <p14:tracePt t="209520" x="6362700" y="2981325"/>
          <p14:tracePt t="209536" x="6334125" y="2981325"/>
          <p14:tracePt t="209553" x="6305550" y="2971800"/>
          <p14:tracePt t="209594" x="6296025" y="2971800"/>
          <p14:tracePt t="209597" x="6267450" y="2971800"/>
          <p14:tracePt t="209603" x="6229350" y="3000375"/>
          <p14:tracePt t="209619" x="6181725" y="3048000"/>
          <p14:tracePt t="209637" x="6143625" y="3086100"/>
          <p14:tracePt t="209653" x="6115050" y="3133725"/>
          <p14:tracePt t="209671" x="6105525" y="3200400"/>
          <p14:tracePt t="209687" x="6076950" y="3267075"/>
          <p14:tracePt t="209703" x="6076950" y="3333750"/>
          <p14:tracePt t="209720" x="6076950" y="3400425"/>
          <p14:tracePt t="209736" x="6076950" y="3457575"/>
          <p14:tracePt t="209753" x="6096000" y="3524250"/>
          <p14:tracePt t="209771" x="6115050" y="3562350"/>
          <p14:tracePt t="209787" x="6143625" y="3609975"/>
          <p14:tracePt t="209803" x="6181725" y="3648075"/>
          <p14:tracePt t="209820" x="6229350" y="3686175"/>
          <p14:tracePt t="209836" x="6286500" y="3714750"/>
          <p14:tracePt t="209853" x="6334125" y="3733800"/>
          <p14:tracePt t="209870" x="6381750" y="3762375"/>
          <p14:tracePt t="209886" x="6419850" y="3771900"/>
          <p14:tracePt t="209903" x="6477000" y="3781425"/>
          <p14:tracePt t="209920" x="6515100" y="3790950"/>
          <p14:tracePt t="210085" x="0" y="0"/>
        </p14:tracePtLst>
        <p14:tracePtLst>
          <p14:tracePt t="212285" x="7029450" y="1352550"/>
          <p14:tracePt t="212354" x="7010400" y="1352550"/>
          <p14:tracePt t="212362" x="6991350" y="1352550"/>
          <p14:tracePt t="212376" x="6962775" y="1352550"/>
          <p14:tracePt t="212376" x="6924675" y="1352550"/>
          <p14:tracePt t="212387" x="6858000" y="1381125"/>
          <p14:tracePt t="212404" x="6810375" y="1419225"/>
          <p14:tracePt t="212419" x="6734175" y="1466850"/>
          <p14:tracePt t="212437" x="6677025" y="1495425"/>
          <p14:tracePt t="212453" x="6619875" y="1524000"/>
          <p14:tracePt t="212471" x="6610350" y="1533525"/>
          <p14:tracePt t="212487" x="6600825" y="1543050"/>
          <p14:tracePt t="212503" x="6591300" y="1581150"/>
          <p14:tracePt t="212520" x="6581775" y="1590675"/>
          <p14:tracePt t="212520" x="6581775" y="1619250"/>
          <p14:tracePt t="212537" x="6581775" y="1628775"/>
          <p14:tracePt t="212553" x="6581775" y="1657350"/>
          <p14:tracePt t="212570" x="6581775" y="1685925"/>
          <p14:tracePt t="212587" x="6581775" y="1724025"/>
          <p14:tracePt t="212604" x="6600825" y="1771650"/>
          <p14:tracePt t="212620" x="6638925" y="1828800"/>
          <p14:tracePt t="212637" x="6686550" y="1876425"/>
          <p14:tracePt t="212653" x="6734175" y="1905000"/>
          <p14:tracePt t="212671" x="6753225" y="1914525"/>
          <p14:tracePt t="212687" x="6772275" y="1924050"/>
          <p14:tracePt t="212704" x="6781800" y="1924050"/>
          <p14:tracePt t="212719" x="6800850" y="1924050"/>
          <p14:tracePt t="212753" x="6810375" y="1924050"/>
          <p14:tracePt t="212754" x="6848475" y="1924050"/>
          <p14:tracePt t="212770" x="6896100" y="1905000"/>
          <p14:tracePt t="212786" x="6934200" y="1876425"/>
          <p14:tracePt t="212803" x="6972300" y="1847850"/>
          <p14:tracePt t="212820" x="6972300" y="1838325"/>
          <p14:tracePt t="212836" x="6981825" y="1819275"/>
          <p14:tracePt t="212853" x="6981825" y="1790700"/>
          <p14:tracePt t="212870" x="7000875" y="1762125"/>
          <p14:tracePt t="212886" x="7000875" y="1733550"/>
          <p14:tracePt t="212903" x="7010400" y="1704975"/>
          <p14:tracePt t="212919" x="7019925" y="1647825"/>
          <p14:tracePt t="212940" x="7019925" y="1638300"/>
          <p14:tracePt t="212952" x="7038975" y="1609725"/>
          <p14:tracePt t="212969" x="7038975" y="1600200"/>
          <p14:tracePt t="212986" x="7038975" y="1581150"/>
          <p14:tracePt t="213003" x="7038975" y="1552575"/>
          <p14:tracePt t="213019" x="7029450" y="1514475"/>
          <p14:tracePt t="213036" x="7029450" y="1495425"/>
          <p14:tracePt t="213052" x="7000875" y="1466850"/>
          <p14:tracePt t="213069" x="6991350" y="1447800"/>
          <p14:tracePt t="213086" x="6962775" y="1419225"/>
          <p14:tracePt t="213103" x="6953250" y="1409700"/>
          <p14:tracePt t="213119" x="6934200" y="1400175"/>
          <p14:tracePt t="213136" x="6896100" y="1400175"/>
          <p14:tracePt t="213153" x="6791325" y="1381125"/>
          <p14:tracePt t="213171" x="6705600" y="1381125"/>
          <p14:tracePt t="213186" x="6629400" y="1381125"/>
          <p14:tracePt t="213204" x="6562725" y="1390650"/>
          <p14:tracePt t="213219" x="6524625" y="1390650"/>
          <p14:tracePt t="213237" x="6515100" y="1400175"/>
          <p14:tracePt t="213253" x="6496050" y="1419225"/>
          <p14:tracePt t="213270" x="6486525" y="1447800"/>
          <p14:tracePt t="213286" x="6477000" y="1476375"/>
          <p14:tracePt t="213304" x="6467475" y="1533525"/>
          <p14:tracePt t="213319" x="6467475" y="1590675"/>
          <p14:tracePt t="213336" x="6467475" y="1647825"/>
          <p14:tracePt t="213353" x="6515100" y="1743075"/>
          <p14:tracePt t="213370" x="6543675" y="1800225"/>
          <p14:tracePt t="213386" x="6581775" y="1828800"/>
          <p14:tracePt t="213403" x="6629400" y="1876425"/>
          <p14:tracePt t="213419" x="6743700" y="1933575"/>
          <p14:tracePt t="213436" x="6838950" y="1952625"/>
          <p14:tracePt t="213453" x="6877050" y="1952625"/>
          <p14:tracePt t="213470" x="6896100" y="1952625"/>
          <p14:tracePt t="213545" x="6915150" y="1943100"/>
          <p14:tracePt t="213558" x="6924675" y="1933575"/>
          <p14:tracePt t="213559" x="6934200" y="1924050"/>
          <p14:tracePt t="213569" x="6962775" y="1905000"/>
          <p14:tracePt t="213586" x="6962775" y="1895475"/>
          <p14:tracePt t="213603" x="6972300" y="1857375"/>
          <p14:tracePt t="213620" x="6981825" y="1800225"/>
          <p14:tracePt t="213636" x="6991350" y="1733550"/>
          <p14:tracePt t="213653" x="7000875" y="1695450"/>
          <p14:tracePt t="213670" x="7000875" y="1638300"/>
          <p14:tracePt t="213686" x="7000875" y="1590675"/>
          <p14:tracePt t="213704" x="7000875" y="1543050"/>
          <p14:tracePt t="213720" x="7000875" y="1504950"/>
          <p14:tracePt t="213736" x="6991350" y="1485900"/>
          <p14:tracePt t="213753" x="6962775" y="1447800"/>
          <p14:tracePt t="213770" x="6934200" y="1419225"/>
          <p14:tracePt t="213810" x="6915150" y="1409700"/>
          <p14:tracePt t="213817" x="6905625" y="1409700"/>
          <p14:tracePt t="213821" x="6886575" y="1400175"/>
          <p14:tracePt t="213836" x="6867525" y="1390650"/>
          <p14:tracePt t="213853" x="6829425" y="1390650"/>
          <p14:tracePt t="213869" x="6800850" y="1390650"/>
          <p14:tracePt t="213886" x="6791325" y="1390650"/>
          <p14:tracePt t="213903" x="6753225" y="1390650"/>
          <p14:tracePt t="213920" x="6743700" y="1390650"/>
          <p14:tracePt t="214035" x="0" y="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7175351" cy="982510"/>
          </a:xfrm>
        </p:spPr>
        <p:txBody>
          <a:bodyPr/>
          <a:lstStyle/>
          <a:p>
            <a:pPr marL="182880" indent="0">
              <a:buNone/>
            </a:pPr>
            <a:r>
              <a:rPr lang="en-US" sz="4800" dirty="0" smtClean="0"/>
              <a:t>THINGS TO REMEMBER</a:t>
            </a:r>
            <a:endParaRPr lang="en-US" sz="4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990600" y="1524001"/>
            <a:ext cx="6705600" cy="4410664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/>
              <a:t>PEOPLE ENTERING MEDICARE FOR THE FIRST TIME ARE GUARANTEED ISSUE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/>
              <a:t>NO MEDICAL QUESTIONS ARE ASKED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/>
              <a:t>ALL HEALTH CONDITIONS ARE COVERED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/>
              <a:t>NO PRE-EXISTING CONDITION LIMITATIONS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/>
              <a:t>POLICIES ARE GUARANTEED RENEWABLE FOR LIFE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/>
              <a:t>COMPETITIVE PRICING FOR NEW MEDICARE MEMBERS</a:t>
            </a:r>
          </a:p>
          <a:p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91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90005">
        <p:split orient="vert"/>
      </p:transition>
    </mc:Choice>
    <mc:Fallback>
      <p:transition spd="slow" advTm="9000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648200"/>
            <a:ext cx="6512511" cy="172383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THE NEXT STEP</a:t>
            </a:r>
            <a:br>
              <a:rPr lang="en-US" dirty="0" smtClean="0"/>
            </a:br>
            <a:r>
              <a:rPr lang="en-US" dirty="0" smtClean="0"/>
              <a:t>WE CAN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533400"/>
            <a:ext cx="7543800" cy="4114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sz="2800" dirty="0" smtClean="0"/>
              <a:t>WE HAVE INCLUDED A QUOTE ON MEDICARE SUPPLEMENT WITH THIS VIDEO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/>
              <a:t>FILL OUT THE APPLICATION AND MAIL BACK IN THE RETURN ENVELOPE 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/>
              <a:t>Medicareplanchoice.com – CLICK ON GET A QUOTE OR WEB CHAT AND FOLLOW INSTRUCTIONS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/>
              <a:t>TELEPHONE SUPPORT </a:t>
            </a:r>
            <a:r>
              <a:rPr lang="en-US" sz="3600" b="1" dirty="0" smtClean="0"/>
              <a:t>800-332-7557</a:t>
            </a:r>
            <a:r>
              <a:rPr lang="en-US" sz="2800" dirty="0" smtClean="0"/>
              <a:t> 8AM -3PM EST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/>
              <a:t>GET A QUOTE BY EMAIL – SEND REQUEST TO:      </a:t>
            </a:r>
            <a:r>
              <a:rPr lang="en-US" sz="2800" b="1" dirty="0" smtClean="0"/>
              <a:t>dan@senioramericanins.com</a:t>
            </a:r>
            <a:endParaRPr lang="en-US" b="1" dirty="0" smtClean="0"/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0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145"/>
    </mc:Choice>
    <mc:Fallback xmlns="">
      <p:transition spd="slow" advTm="711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12183</TotalTime>
  <Words>534</Words>
  <Application>Microsoft Office PowerPoint</Application>
  <PresentationFormat>On-screen Show (4:3)</PresentationFormat>
  <Paragraphs>195</Paragraphs>
  <Slides>11</Slides>
  <Notes>0</Notes>
  <HiddenSlides>0</HiddenSlides>
  <MMClips>11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Slipstream</vt:lpstr>
      <vt:lpstr>Microsoft Excel Worksheet</vt:lpstr>
      <vt:lpstr>SENIOR AMERICAN AGENCY      </vt:lpstr>
      <vt:lpstr>MEDICARE SUPPLEMENT PLANS</vt:lpstr>
      <vt:lpstr>THE TWO WAYS YOU CAN HAVE MEDICARE</vt:lpstr>
      <vt:lpstr>YOU CAN KNOW FOR SURE THAT ALL OF YOUR BIG BILLS WILL BE PAID FULLY BY MEDICARE AND A SUPPLEMENT.  WITH A MEDICARE ADVANTAGE PLAN THAT MIGHT NOT BE THE CASE</vt:lpstr>
      <vt:lpstr>WHY MEDICARE SUPPLEMENT?</vt:lpstr>
      <vt:lpstr>PowerPoint Presentation</vt:lpstr>
      <vt:lpstr>PowerPoint Presentation</vt:lpstr>
      <vt:lpstr>10 STANDARD MEDICARE SUPPLEMENT PLANS</vt:lpstr>
      <vt:lpstr>PowerPoint Presentation</vt:lpstr>
      <vt:lpstr>THINGS TO REMEMBER</vt:lpstr>
      <vt:lpstr>THE NEXT STEP WE CAN HELP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SENIOR AMERICAN AGENCY</dc:title>
  <dc:creator>dan brooks</dc:creator>
  <cp:lastModifiedBy>dan</cp:lastModifiedBy>
  <cp:revision>34</cp:revision>
  <dcterms:created xsi:type="dcterms:W3CDTF">2013-01-02T21:15:18Z</dcterms:created>
  <dcterms:modified xsi:type="dcterms:W3CDTF">2016-03-01T14:07:58Z</dcterms:modified>
</cp:coreProperties>
</file>