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260" r:id="rId3"/>
    <p:sldId id="258" r:id="rId4"/>
    <p:sldId id="263" r:id="rId5"/>
    <p:sldId id="264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80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2/21/2014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2/21/2014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2/21/2014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2/21/2014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2/21/2014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2/21/2014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2/21/2014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2/21/2014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2/21/2014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2/21/2014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2/21/2014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EAB0777-4C60-462E-A92C-CDAFD498799C}" type="datetimeFigureOut">
              <a:rPr lang="en-US" smtClean="0"/>
              <a:t>2/21/2014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44780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FIRST STEP IN MAKING YOUR MEDICARE DECISIONS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4850012"/>
              </p:ext>
            </p:extLst>
          </p:nvPr>
        </p:nvGraphicFramePr>
        <p:xfrm>
          <a:off x="914400" y="4343400"/>
          <a:ext cx="7467600" cy="131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19500"/>
                <a:gridCol w="3848100"/>
              </a:tblGrid>
              <a:tr h="6858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Original</a:t>
                      </a:r>
                      <a:r>
                        <a:rPr lang="en-US" sz="4000" baseline="0" dirty="0" smtClean="0"/>
                        <a:t> Medicare                               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Medicare Advantage</a:t>
                      </a:r>
                      <a:endParaRPr lang="en-US" sz="4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33400" y="152400"/>
            <a:ext cx="7848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www.medicareplanchoice.com</a:t>
            </a:r>
            <a:endParaRPr lang="en-US" sz="4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114800" y="4724400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OR</a:t>
            </a:r>
            <a:endParaRPr lang="en-US" sz="3200" dirty="0"/>
          </a:p>
        </p:txBody>
      </p:sp>
      <p:sp>
        <p:nvSpPr>
          <p:cNvPr id="9" name="Rectangle 8"/>
          <p:cNvSpPr/>
          <p:nvPr/>
        </p:nvSpPr>
        <p:spPr>
          <a:xfrm>
            <a:off x="3337527" y="2967335"/>
            <a:ext cx="2468946" cy="92333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Decide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1" name="Audio 1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85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9110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9727"/>
    </mc:Choice>
    <mc:Fallback>
      <p:transition spd="slow" advTm="297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TWO WAYS TO GET MEDICARE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600" dirty="0" smtClean="0"/>
              <a:t>ORIGINAL </a:t>
            </a:r>
            <a:r>
              <a:rPr lang="en-US" sz="2600" dirty="0"/>
              <a:t>MEDICARE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>
            <a:normAutofit fontScale="25000" lnSpcReduction="20000"/>
          </a:bodyPr>
          <a:lstStyle/>
          <a:p>
            <a:endParaRPr lang="en-US" dirty="0" smtClean="0"/>
          </a:p>
          <a:p>
            <a:pPr algn="ctr"/>
            <a:r>
              <a:rPr lang="en-US" sz="10400" dirty="0" smtClean="0"/>
              <a:t>MEDICARE ADVANTAGE</a:t>
            </a:r>
          </a:p>
          <a:p>
            <a:pPr algn="ctr"/>
            <a:r>
              <a:rPr lang="en-US" sz="10400" dirty="0" smtClean="0"/>
              <a:t>“PART C”</a:t>
            </a:r>
            <a:endParaRPr lang="en-US" sz="10400" dirty="0"/>
          </a:p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sz="2400" dirty="0"/>
              <a:t>CONSISTS OF </a:t>
            </a:r>
            <a:r>
              <a:rPr lang="en-US" sz="2400" dirty="0" smtClean="0"/>
              <a:t>PART </a:t>
            </a:r>
            <a:r>
              <a:rPr lang="en-US" sz="2400" dirty="0"/>
              <a:t>A </a:t>
            </a:r>
            <a:r>
              <a:rPr lang="en-US" sz="2400" dirty="0" smtClean="0"/>
              <a:t> AND PART B</a:t>
            </a:r>
          </a:p>
          <a:p>
            <a:endParaRPr lang="en-US" sz="2400" dirty="0"/>
          </a:p>
          <a:p>
            <a:r>
              <a:rPr lang="en-US" sz="2400" dirty="0"/>
              <a:t>OPTIONAL PART </a:t>
            </a:r>
            <a:r>
              <a:rPr lang="en-US" sz="2400" dirty="0" smtClean="0"/>
              <a:t>D</a:t>
            </a:r>
          </a:p>
          <a:p>
            <a:endParaRPr lang="en-US" sz="2400" dirty="0"/>
          </a:p>
          <a:p>
            <a:r>
              <a:rPr lang="en-US" sz="2400" dirty="0"/>
              <a:t>OPTIONAL MEDICARE SUPPLEMENT POLICY</a:t>
            </a:r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COMBINES </a:t>
            </a:r>
            <a:r>
              <a:rPr lang="en-US" dirty="0"/>
              <a:t>PART A AND PART B BENEFITS TOGETHER</a:t>
            </a:r>
          </a:p>
          <a:p>
            <a:r>
              <a:rPr lang="en-US" dirty="0"/>
              <a:t>ADMINISTERED BY PRIVATE INSURANCE COMPANIES</a:t>
            </a:r>
          </a:p>
          <a:p>
            <a:r>
              <a:rPr lang="en-US" dirty="0" smtClean="0"/>
              <a:t>PART </a:t>
            </a:r>
            <a:r>
              <a:rPr lang="en-US" dirty="0"/>
              <a:t>D </a:t>
            </a:r>
            <a:r>
              <a:rPr lang="en-US" dirty="0" smtClean="0"/>
              <a:t>IS INCLUDED IN MANY CASES CAN BE ADDED SEPARATE</a:t>
            </a:r>
            <a:endParaRPr lang="en-US" dirty="0"/>
          </a:p>
          <a:p>
            <a:endParaRPr lang="en-US" dirty="0"/>
          </a:p>
        </p:txBody>
      </p:sp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857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8668"/>
    </mc:Choice>
    <mc:Fallback xmlns="">
      <p:transition spd="slow" advTm="1186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/>
        </p:nvSpPr>
        <p:spPr>
          <a:xfrm>
            <a:off x="990600" y="228600"/>
            <a:ext cx="1219200" cy="990600"/>
          </a:xfrm>
          <a:prstGeom prst="ellipse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295400" y="5334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YOU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988324" y="1752600"/>
            <a:ext cx="1450075" cy="14478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295400" y="1981200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DR</a:t>
            </a:r>
            <a:endParaRPr lang="en-US" dirty="0"/>
          </a:p>
          <a:p>
            <a:r>
              <a:rPr lang="en-US" dirty="0" err="1" smtClean="0"/>
              <a:t>HOSP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5486400" y="228600"/>
            <a:ext cx="1600200" cy="1600200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5676900" y="664892"/>
            <a:ext cx="1409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A / B</a:t>
            </a:r>
            <a:endParaRPr lang="en-US" sz="4000" b="1" dirty="0"/>
          </a:p>
        </p:txBody>
      </p:sp>
      <p:sp>
        <p:nvSpPr>
          <p:cNvPr id="14" name="Rounded Rectangle 13"/>
          <p:cNvSpPr/>
          <p:nvPr/>
        </p:nvSpPr>
        <p:spPr>
          <a:xfrm>
            <a:off x="5295900" y="2209800"/>
            <a:ext cx="2514600" cy="1143000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5295900" y="2266146"/>
            <a:ext cx="2514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MEDICARE SUPPLEMENT</a:t>
            </a:r>
            <a:endParaRPr lang="en-US" sz="2800" dirty="0"/>
          </a:p>
        </p:txBody>
      </p:sp>
      <p:sp>
        <p:nvSpPr>
          <p:cNvPr id="16" name="Oval 15"/>
          <p:cNvSpPr/>
          <p:nvPr/>
        </p:nvSpPr>
        <p:spPr>
          <a:xfrm>
            <a:off x="8001000" y="2209801"/>
            <a:ext cx="914400" cy="990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8188656" y="2396580"/>
            <a:ext cx="5743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D</a:t>
            </a:r>
            <a:endParaRPr lang="en-US" sz="4400" dirty="0"/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1638300" y="1371600"/>
            <a:ext cx="0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2438399" y="1371601"/>
            <a:ext cx="2971801" cy="102497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12" idx="4"/>
          </p:cNvCxnSpPr>
          <p:nvPr/>
        </p:nvCxnSpPr>
        <p:spPr>
          <a:xfrm>
            <a:off x="6286500" y="1828800"/>
            <a:ext cx="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14" idx="1"/>
          </p:cNvCxnSpPr>
          <p:nvPr/>
        </p:nvCxnSpPr>
        <p:spPr>
          <a:xfrm flipH="1" flipV="1">
            <a:off x="2438400" y="2705102"/>
            <a:ext cx="2857500" cy="7619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38100" y="3463637"/>
            <a:ext cx="8991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val 30"/>
          <p:cNvSpPr/>
          <p:nvPr/>
        </p:nvSpPr>
        <p:spPr>
          <a:xfrm>
            <a:off x="1143000" y="3505200"/>
            <a:ext cx="1066800" cy="1219200"/>
          </a:xfrm>
          <a:prstGeom prst="ellipse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1390080" y="3917750"/>
            <a:ext cx="7250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YOU</a:t>
            </a:r>
            <a:endParaRPr lang="en-US" dirty="0"/>
          </a:p>
        </p:txBody>
      </p:sp>
      <p:sp>
        <p:nvSpPr>
          <p:cNvPr id="34" name="Oval 33"/>
          <p:cNvSpPr/>
          <p:nvPr/>
        </p:nvSpPr>
        <p:spPr>
          <a:xfrm>
            <a:off x="952500" y="5217994"/>
            <a:ext cx="1371600" cy="13716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1266540" y="5696634"/>
            <a:ext cx="8197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DR</a:t>
            </a:r>
            <a:endParaRPr lang="en-US" dirty="0" smtClean="0"/>
          </a:p>
          <a:p>
            <a:r>
              <a:rPr lang="en-US" dirty="0" err="1" smtClean="0"/>
              <a:t>HOSP</a:t>
            </a:r>
            <a:endParaRPr lang="en-US" dirty="0"/>
          </a:p>
        </p:txBody>
      </p:sp>
      <p:sp>
        <p:nvSpPr>
          <p:cNvPr id="36" name="Oval 35"/>
          <p:cNvSpPr/>
          <p:nvPr/>
        </p:nvSpPr>
        <p:spPr>
          <a:xfrm>
            <a:off x="5410200" y="3733800"/>
            <a:ext cx="1905000" cy="1295400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5732628" y="4027557"/>
            <a:ext cx="1600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A / B</a:t>
            </a:r>
            <a:endParaRPr lang="en-US" sz="4000" b="1" dirty="0"/>
          </a:p>
        </p:txBody>
      </p:sp>
      <p:sp>
        <p:nvSpPr>
          <p:cNvPr id="38" name="Rounded Rectangle 37"/>
          <p:cNvSpPr/>
          <p:nvPr/>
        </p:nvSpPr>
        <p:spPr>
          <a:xfrm>
            <a:off x="3581400" y="5562599"/>
            <a:ext cx="2133600" cy="1272807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3810000" y="5696634"/>
            <a:ext cx="17526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MEDICARE</a:t>
            </a:r>
          </a:p>
          <a:p>
            <a:r>
              <a:rPr lang="en-US" sz="2000" dirty="0" smtClean="0"/>
              <a:t>ADVANTAGE</a:t>
            </a:r>
          </a:p>
          <a:p>
            <a:r>
              <a:rPr lang="en-US" sz="2000" dirty="0" smtClean="0"/>
              <a:t>PART    </a:t>
            </a:r>
            <a:r>
              <a:rPr lang="en-US" sz="2800" dirty="0" smtClean="0"/>
              <a:t>C</a:t>
            </a:r>
            <a:endParaRPr lang="en-US" sz="2800" dirty="0"/>
          </a:p>
        </p:txBody>
      </p:sp>
      <p:cxnSp>
        <p:nvCxnSpPr>
          <p:cNvPr id="41" name="Straight Arrow Connector 40"/>
          <p:cNvCxnSpPr>
            <a:stCxn id="31" idx="4"/>
          </p:cNvCxnSpPr>
          <p:nvPr/>
        </p:nvCxnSpPr>
        <p:spPr>
          <a:xfrm flipH="1">
            <a:off x="1674124" y="4724400"/>
            <a:ext cx="2276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>
            <a:off x="2438399" y="6019799"/>
            <a:ext cx="990601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H="1">
            <a:off x="2438399" y="5562600"/>
            <a:ext cx="114300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flipH="1">
            <a:off x="2438399" y="1600200"/>
            <a:ext cx="3048001" cy="876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4267200" y="541782"/>
            <a:ext cx="53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$</a:t>
            </a:r>
            <a:endParaRPr lang="en-US" sz="4400" dirty="0"/>
          </a:p>
        </p:txBody>
      </p:sp>
      <p:sp>
        <p:nvSpPr>
          <p:cNvPr id="54" name="TextBox 53"/>
          <p:cNvSpPr txBox="1"/>
          <p:nvPr/>
        </p:nvSpPr>
        <p:spPr>
          <a:xfrm>
            <a:off x="4267200" y="3933139"/>
            <a:ext cx="53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$</a:t>
            </a:r>
            <a:endParaRPr lang="en-US" sz="4400" dirty="0"/>
          </a:p>
        </p:txBody>
      </p:sp>
      <p:cxnSp>
        <p:nvCxnSpPr>
          <p:cNvPr id="56" name="Straight Arrow Connector 55"/>
          <p:cNvCxnSpPr/>
          <p:nvPr/>
        </p:nvCxnSpPr>
        <p:spPr>
          <a:xfrm>
            <a:off x="4686300" y="1028700"/>
            <a:ext cx="7239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>
            <a:stCxn id="54" idx="3"/>
          </p:cNvCxnSpPr>
          <p:nvPr/>
        </p:nvCxnSpPr>
        <p:spPr>
          <a:xfrm flipV="1">
            <a:off x="4800600" y="4317859"/>
            <a:ext cx="457200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 flipH="1">
            <a:off x="5562600" y="5029200"/>
            <a:ext cx="22860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5562600" y="5029200"/>
            <a:ext cx="457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$</a:t>
            </a:r>
            <a:endParaRPr lang="en-US" dirty="0"/>
          </a:p>
        </p:txBody>
      </p:sp>
      <p:pic>
        <p:nvPicPr>
          <p:cNvPr id="10" name="Audio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382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1822"/>
    </mc:Choice>
    <mc:Fallback xmlns="">
      <p:transition spd="slow" advTm="2818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  <p:extLst mod="1">
    <p:ext uri="{3A86A75C-4F4B-4683-9AE1-C65F6400EC91}">
      <p14:laserTraceLst xmlns:p14="http://schemas.microsoft.com/office/powerpoint/2010/main">
        <p14:tracePtLst>
          <p14:tracePt t="11816" x="330200" y="3402013"/>
          <p14:tracePt t="12034" x="330200" y="3411538"/>
          <p14:tracePt t="12038" x="330200" y="3419475"/>
          <p14:tracePt t="12066" x="339725" y="3419475"/>
          <p14:tracePt t="12080" x="393700" y="3446463"/>
          <p14:tracePt t="12082" x="419100" y="3446463"/>
          <p14:tracePt t="12095" x="509588" y="3473450"/>
          <p14:tracePt t="12123" x="625475" y="3490913"/>
          <p14:tracePt t="12152" x="669925" y="3490913"/>
          <p14:tracePt t="12166" x="731838" y="3490913"/>
          <p14:tracePt t="12181" x="758825" y="3490913"/>
          <p14:tracePt t="12194" x="893763" y="3490913"/>
          <p14:tracePt t="12237" x="955675" y="3490913"/>
          <p14:tracePt t="12252" x="1017588" y="3490913"/>
          <p14:tracePt t="12254" x="1241425" y="3490913"/>
          <p14:tracePt t="12280" x="1322388" y="3490913"/>
          <p14:tracePt t="12295" x="1411288" y="3490913"/>
          <p14:tracePt t="12309" x="1482725" y="3490913"/>
          <p14:tracePt t="12324" x="1660525" y="3490913"/>
          <p14:tracePt t="12337" x="1857375" y="3490913"/>
          <p14:tracePt t="12366" x="1982788" y="3490913"/>
          <p14:tracePt t="12395" x="2152650" y="3490913"/>
          <p14:tracePt t="12408" x="2251075" y="3490913"/>
          <p14:tracePt t="12410" x="2357438" y="3490913"/>
          <p14:tracePt t="12424" x="2571750" y="3490913"/>
          <p14:tracePt t="12438" x="2670175" y="3490913"/>
          <p14:tracePt t="12451" x="2795588" y="3490913"/>
          <p14:tracePt t="12466" x="3000375" y="3490913"/>
          <p14:tracePt t="12481" x="3108325" y="3490913"/>
          <p14:tracePt t="12495" x="3232150" y="3490913"/>
          <p14:tracePt t="12509" x="3313113" y="3490913"/>
          <p14:tracePt t="12524" x="3517900" y="3490913"/>
          <p14:tracePt t="12552" x="3625850" y="3490913"/>
          <p14:tracePt t="12566" x="3741738" y="3490913"/>
          <p14:tracePt t="12566" x="3929063" y="3490913"/>
          <p14:tracePt t="12580" x="4017963" y="3490913"/>
          <p14:tracePt t="12595" x="4089400" y="3490913"/>
          <p14:tracePt t="12608" x="4179888" y="3490913"/>
          <p14:tracePt t="12624" x="4340225" y="3490913"/>
          <p14:tracePt t="12637" x="4429125" y="3490913"/>
          <p14:tracePt t="12651" x="4527550" y="3490913"/>
          <p14:tracePt t="12665" x="4625975" y="3490913"/>
          <p14:tracePt t="12680" x="4848225" y="3490913"/>
          <p14:tracePt t="12694" x="5054600" y="3490913"/>
          <p14:tracePt t="12737" x="5286375" y="3490913"/>
          <p14:tracePt t="12738" x="5411788" y="3490913"/>
          <p14:tracePt t="12751" x="5643563" y="3490913"/>
          <p14:tracePt t="12780" x="5911850" y="3490913"/>
          <p14:tracePt t="12795" x="6134100" y="3482975"/>
          <p14:tracePt t="12822" x="6232525" y="3482975"/>
          <p14:tracePt t="12837" x="6510338" y="3482975"/>
          <p14:tracePt t="12865" x="6599238" y="3482975"/>
          <p14:tracePt t="12894" x="6804025" y="3482975"/>
          <p14:tracePt t="12908" x="6919913" y="3482975"/>
          <p14:tracePt t="12909" x="7045325" y="3482975"/>
          <p14:tracePt t="12923" x="7259638" y="3482975"/>
          <p14:tracePt t="12937" x="7456488" y="3482975"/>
          <p14:tracePt t="12966" x="7769225" y="3473450"/>
          <p14:tracePt t="12995" x="7867650" y="3473450"/>
          <p14:tracePt t="13008" x="7956550" y="3465513"/>
          <p14:tracePt t="13023" x="8054975" y="3465513"/>
          <p14:tracePt t="13051" x="8259763" y="3446463"/>
          <p14:tracePt t="13066" x="8348663" y="3446463"/>
          <p14:tracePt t="13066" x="8599488" y="3438525"/>
          <p14:tracePt t="13094" x="8688388" y="3438525"/>
          <p14:tracePt t="13108" x="8751888" y="3438525"/>
          <p14:tracePt t="13122" x="8813800" y="3438525"/>
          <p14:tracePt t="13137" x="8885238" y="3438525"/>
          <p14:tracePt t="13150" x="8912225" y="3438525"/>
          <p14:tracePt t="13165" x="8939213" y="3438525"/>
          <p14:tracePt t="13180" x="8947150" y="3438525"/>
          <p14:tracePt t="13427" x="0" y="0"/>
        </p14:tracePtLst>
        <p14:tracePtLst>
          <p14:tracePt t="15044" x="1884363" y="1822450"/>
          <p14:tracePt t="15057" x="1893888" y="1731963"/>
          <p14:tracePt t="15066" x="1911350" y="1660525"/>
          <p14:tracePt t="15078" x="1938338" y="1562100"/>
          <p14:tracePt t="15079" x="1965325" y="1473200"/>
          <p14:tracePt t="15092" x="2000250" y="1393825"/>
          <p14:tracePt t="15107" x="2044700" y="1303338"/>
          <p14:tracePt t="15120" x="2152650" y="1152525"/>
          <p14:tracePt t="15134" x="2205038" y="1081088"/>
          <p14:tracePt t="15149" x="2276475" y="1017588"/>
          <p14:tracePt t="15163" x="2357438" y="965200"/>
          <p14:tracePt t="15191" x="2527300" y="884238"/>
          <p14:tracePt t="15206" x="2625725" y="857250"/>
          <p14:tracePt t="15207" x="2732088" y="830263"/>
          <p14:tracePt t="15220" x="3000375" y="822325"/>
          <p14:tracePt t="15234" x="3179763" y="822325"/>
          <p14:tracePt t="15248" x="3313113" y="822325"/>
          <p14:tracePt t="15264" x="3697288" y="822325"/>
          <p14:tracePt t="15277" x="4116388" y="847725"/>
          <p14:tracePt t="15320" x="4491038" y="893763"/>
          <p14:tracePt t="15334" x="4679950" y="919163"/>
          <p14:tracePt t="15349" x="4938713" y="965200"/>
          <p14:tracePt t="15377" x="5187950" y="1000125"/>
          <p14:tracePt t="15391" x="5313363" y="1027113"/>
          <p14:tracePt t="15405" x="5715000" y="1108075"/>
          <p14:tracePt t="15434" x="5919788" y="1160463"/>
          <p14:tracePt t="15463" x="6027738" y="1187450"/>
          <p14:tracePt t="15478" x="6205538" y="1231900"/>
          <p14:tracePt t="15491" x="6348413" y="1285875"/>
          <p14:tracePt t="15520" x="6411913" y="1322388"/>
          <p14:tracePt t="15534" x="6527800" y="1411288"/>
          <p14:tracePt t="15548" x="6626225" y="1500188"/>
          <p14:tracePt t="15577" x="6705600" y="1598613"/>
          <p14:tracePt t="15591" x="6751638" y="1652588"/>
          <p14:tracePt t="15606" x="6796088" y="1724025"/>
          <p14:tracePt t="15619" x="6823075" y="1776413"/>
          <p14:tracePt t="15634" x="6858000" y="1874838"/>
          <p14:tracePt t="15649" x="6875463" y="1982788"/>
          <p14:tracePt t="15691" x="6875463" y="2071688"/>
          <p14:tracePt t="15691" x="6875463" y="2133600"/>
          <p14:tracePt t="15705" x="6875463" y="2187575"/>
          <p14:tracePt t="15720" x="6875463" y="2232025"/>
          <p14:tracePt t="15733" x="6823075" y="2366963"/>
          <p14:tracePt t="15748" x="6786563" y="2428875"/>
          <p14:tracePt t="15762" x="6751638" y="2500313"/>
          <p14:tracePt t="15776" x="6680200" y="2616200"/>
          <p14:tracePt t="15791" x="6626225" y="2687638"/>
          <p14:tracePt t="15805" x="6572250" y="2751138"/>
          <p14:tracePt t="15819" x="6510338" y="2830513"/>
          <p14:tracePt t="15848" x="6357938" y="2965450"/>
          <p14:tracePt t="15862" x="6269038" y="3009900"/>
          <p14:tracePt t="15876" x="6180138" y="3071813"/>
          <p14:tracePt t="15878" x="6089650" y="3125788"/>
          <p14:tracePt t="15891" x="5867400" y="3205163"/>
          <p14:tracePt t="15905" x="5705475" y="3241675"/>
          <p14:tracePt t="15919" x="5581650" y="3259138"/>
          <p14:tracePt t="15934" x="5232400" y="3276600"/>
          <p14:tracePt t="15948" x="5081588" y="3276600"/>
          <p14:tracePt t="15962" x="4857750" y="3276600"/>
          <p14:tracePt t="15977" x="4357688" y="3276600"/>
          <p14:tracePt t="15991" x="4143375" y="3251200"/>
          <p14:tracePt t="16005" x="3625850" y="3187700"/>
          <p14:tracePt t="16034" x="3098800" y="3116263"/>
          <p14:tracePt t="16048" x="2884488" y="3081338"/>
          <p14:tracePt t="16062" x="2660650" y="3017838"/>
          <p14:tracePt t="16076" x="2224088" y="2928938"/>
          <p14:tracePt t="16091" x="1911350" y="2803525"/>
          <p14:tracePt t="16119" x="1795463" y="2751138"/>
          <p14:tracePt t="16134" x="1704975" y="2714625"/>
          <p14:tracePt t="16148" x="1482725" y="2571750"/>
          <p14:tracePt t="16176" x="1438275" y="2527300"/>
          <p14:tracePt t="16191" x="1393825" y="2446338"/>
          <p14:tracePt t="16204" x="1366838" y="2393950"/>
          <p14:tracePt t="16233" x="1357313" y="2339975"/>
          <p14:tracePt t="16247" x="1339850" y="2205038"/>
          <p14:tracePt t="16262" x="1330325" y="2133600"/>
          <p14:tracePt t="16276" x="1330325" y="2081213"/>
          <p14:tracePt t="16291" x="1330325" y="1965325"/>
          <p14:tracePt t="16305" x="1330325" y="1928813"/>
          <p14:tracePt t="16318" x="1339850" y="1884363"/>
          <p14:tracePt t="16348" x="1393825" y="1776413"/>
          <p14:tracePt t="16361" x="1428750" y="1714500"/>
          <p14:tracePt t="16362" x="1490663" y="1633538"/>
          <p14:tracePt t="16376" x="1562100" y="1562100"/>
          <p14:tracePt t="16391" x="1724025" y="1411288"/>
          <p14:tracePt t="16404" x="1822450" y="1347788"/>
          <p14:tracePt t="16419" x="1919288" y="1295400"/>
          <p14:tracePt t="16434" x="2224088" y="1169988"/>
          <p14:tracePt t="16462" x="2339975" y="1152525"/>
          <p14:tracePt t="16476" x="2776538" y="1116013"/>
          <p14:tracePt t="16519" x="2911475" y="1116013"/>
          <p14:tracePt t="16520" x="3089275" y="1116013"/>
          <p14:tracePt t="16532" x="3295650" y="1116013"/>
          <p14:tracePt t="16547" x="3643313" y="1116013"/>
          <p14:tracePt t="16562" x="3840163" y="1116013"/>
          <p14:tracePt t="16575" x="4348163" y="1152525"/>
          <p14:tracePt t="16605" x="4537075" y="1179513"/>
          <p14:tracePt t="16619" x="4732338" y="1223963"/>
          <p14:tracePt t="16633" x="4857750" y="1258888"/>
          <p14:tracePt t="16648" x="5099050" y="1357313"/>
          <p14:tracePt t="16676" x="5241925" y="1428750"/>
          <p14:tracePt t="16690" x="5330825" y="1490663"/>
          <p14:tracePt t="16691" x="5473700" y="1625600"/>
          <p14:tracePt t="16704" x="5537200" y="1704975"/>
          <p14:tracePt t="16719" x="5599113" y="1795463"/>
          <p14:tracePt t="16733" x="5653088" y="1901825"/>
          <p14:tracePt t="16747" x="5724525" y="2062163"/>
          <p14:tracePt t="16762" x="5759450" y="2143125"/>
          <p14:tracePt t="16775" x="5786438" y="2295525"/>
          <p14:tracePt t="16804" x="5795963" y="2419350"/>
          <p14:tracePt t="16832" x="5795963" y="2455863"/>
          <p14:tracePt t="16847" x="5795963" y="2490788"/>
          <p14:tracePt t="16848" x="5786438" y="2571750"/>
          <p14:tracePt t="16861" x="5776913" y="2581275"/>
          <p14:tracePt t="16875" x="5768975" y="2608263"/>
          <p14:tracePt t="16890" x="5759450" y="2608263"/>
          <p14:tracePt t="16904" x="5759450" y="2616200"/>
          <p14:tracePt t="16990" x="5751513" y="2616200"/>
          <p14:tracePt t="17004" x="5741988" y="2616200"/>
          <p14:tracePt t="17018" x="5715000" y="2608263"/>
          <p14:tracePt t="17018" x="0" y="0"/>
        </p14:tracePtLst>
        <p14:tracePtLst>
          <p14:tracePt t="20186" x="5116513" y="4537075"/>
          <p14:tracePt t="20255" x="5116513" y="4527550"/>
          <p14:tracePt t="20276" x="5116513" y="4510088"/>
          <p14:tracePt t="20288" x="5116513" y="4500563"/>
          <p14:tracePt t="20301" x="5108575" y="4491038"/>
          <p14:tracePt t="20302" x="5099050" y="4483100"/>
          <p14:tracePt t="20316" x="5081588" y="4465638"/>
          <p14:tracePt t="20329" x="4956175" y="4384675"/>
          <p14:tracePt t="20359" x="4894263" y="4357688"/>
          <p14:tracePt t="20372" x="4776788" y="4313238"/>
          <p14:tracePt t="20387" x="4724400" y="4295775"/>
          <p14:tracePt t="20401" x="4643438" y="4276725"/>
          <p14:tracePt t="20416" x="4572000" y="4268788"/>
          <p14:tracePt t="20430" x="4402138" y="4251325"/>
          <p14:tracePt t="20444" x="4224338" y="4241800"/>
          <p14:tracePt t="20473" x="4116388" y="4241800"/>
          <p14:tracePt t="20473" x="4017963" y="4241800"/>
          <p14:tracePt t="20487" x="3938588" y="4241800"/>
          <p14:tracePt t="20501" x="3848100" y="4241800"/>
          <p14:tracePt t="20515" x="3751263" y="4251325"/>
          <p14:tracePt t="20529" x="3598863" y="4286250"/>
          <p14:tracePt t="20544" x="3465513" y="4340225"/>
          <p14:tracePt t="20572" x="3330575" y="4483100"/>
          <p14:tracePt t="20601" x="3295650" y="4527550"/>
          <p14:tracePt t="20615" x="3205163" y="4759325"/>
          <p14:tracePt t="20658" x="3205163" y="4795838"/>
          <p14:tracePt t="20672" x="3205163" y="4848225"/>
          <p14:tracePt t="20687" x="3205163" y="4973638"/>
          <p14:tracePt t="20700" x="3205163" y="5027613"/>
          <p14:tracePt t="20715" x="3205163" y="5116513"/>
          <p14:tracePt t="20730" x="3205163" y="5187950"/>
          <p14:tracePt t="20743" x="3214688" y="5367338"/>
          <p14:tracePt t="20758" x="3259138" y="5537200"/>
          <p14:tracePt t="20801" x="3330575" y="5705475"/>
          <p14:tracePt t="20802" x="3357563" y="5768975"/>
          <p14:tracePt t="20815" x="3473450" y="5902325"/>
          <p14:tracePt t="20845" x="3509963" y="5938838"/>
          <p14:tracePt t="20858" x="3598863" y="5983288"/>
          <p14:tracePt t="20887" x="3759200" y="6027738"/>
          <p14:tracePt t="20900" x="3840163" y="6054725"/>
          <p14:tracePt t="20915" x="3983038" y="6089650"/>
          <p14:tracePt t="20929" x="4108450" y="6099175"/>
          <p14:tracePt t="20957" x="4438650" y="6153150"/>
          <p14:tracePt t="20959" x="4652963" y="6197600"/>
          <p14:tracePt t="20972" x="4884738" y="6205538"/>
          <p14:tracePt t="20986" x="5303838" y="6205538"/>
          <p14:tracePt t="21001" x="5456238" y="6205538"/>
          <p14:tracePt t="21015" x="5608638" y="6205538"/>
          <p14:tracePt t="21029" x="5732463" y="6205538"/>
          <p14:tracePt t="21043" x="6054725" y="6134100"/>
          <p14:tracePt t="21072" x="6143625" y="6089650"/>
          <p14:tracePt t="21087" x="6205538" y="6018213"/>
          <p14:tracePt t="21101" x="6330950" y="5875338"/>
          <p14:tracePt t="21129" x="6375400" y="5803900"/>
          <p14:tracePt t="21144" x="6402388" y="5732463"/>
          <p14:tracePt t="21145" x="6429375" y="5554663"/>
          <p14:tracePt t="21157" x="6429375" y="5483225"/>
          <p14:tracePt t="21172" x="6384925" y="5126038"/>
          <p14:tracePt t="21215" x="6323013" y="5010150"/>
          <p14:tracePt t="21229" x="6242050" y="4884738"/>
          <p14:tracePt t="21243" x="6054725" y="4687888"/>
          <p14:tracePt t="21257" x="5929313" y="4616450"/>
          <p14:tracePt t="21286" x="5759450" y="4518025"/>
          <p14:tracePt t="21287" x="5187950" y="4224338"/>
          <p14:tracePt t="21315" x="4983163" y="4143375"/>
          <p14:tracePt t="21329" x="4751388" y="4054475"/>
          <p14:tracePt t="21343" x="4402138" y="3965575"/>
          <p14:tracePt t="21358" x="4259263" y="3946525"/>
          <p14:tracePt t="21371" x="4125913" y="3929063"/>
          <p14:tracePt t="21386" x="3776663" y="3911600"/>
          <p14:tracePt t="21415" x="3643313" y="3973513"/>
          <p14:tracePt t="21442" x="3536950" y="4037013"/>
          <p14:tracePt t="21457" x="3330575" y="4179888"/>
          <p14:tracePt t="21472" x="3232150" y="4259263"/>
          <p14:tracePt t="21486" x="3108325" y="4375150"/>
          <p14:tracePt t="21500" x="2938463" y="4572000"/>
          <p14:tracePt t="21515" x="2884488" y="4679950"/>
          <p14:tracePt t="21528" x="2830513" y="5054600"/>
          <p14:tracePt t="21586" x="2847975" y="5133975"/>
          <p14:tracePt t="21614" x="2894013" y="5241925"/>
          <p14:tracePt t="21628" x="2901950" y="5268913"/>
          <p14:tracePt t="21629" x="2919413" y="5295900"/>
          <p14:tracePt t="21643" x="2938463" y="5330825"/>
          <p14:tracePt t="21657" x="2955925" y="5348288"/>
          <p14:tracePt t="21723" x="2955925" y="5357813"/>
          <p14:tracePt t="21746" x="3000375" y="5276850"/>
          <p14:tracePt t="21746" x="0" y="0"/>
        </p14:tracePtLst>
        <p14:tracePtLst>
          <p14:tracePt t="25131" x="1643063" y="723900"/>
          <p14:tracePt t="25290" x="1643063" y="714375"/>
          <p14:tracePt t="25592" x="1643063" y="723900"/>
          <p14:tracePt t="25595" x="1643063" y="750888"/>
          <p14:tracePt t="25624" x="1652588" y="803275"/>
          <p14:tracePt t="25639" x="1652588" y="839788"/>
          <p14:tracePt t="25652" x="1652588" y="884238"/>
          <p14:tracePt t="25667" x="1660525" y="911225"/>
          <p14:tracePt t="25681" x="1670050" y="973138"/>
          <p14:tracePt t="25695" x="1670050" y="1054100"/>
          <p14:tracePt t="25738" x="1670050" y="1108075"/>
          <p14:tracePt t="25739" x="1679575" y="1169988"/>
          <p14:tracePt t="25767" x="1679575" y="1258888"/>
          <p14:tracePt t="25795" x="1687513" y="1374775"/>
          <p14:tracePt t="25838" x="1697038" y="1438275"/>
          <p14:tracePt t="25867" x="1697038" y="1465263"/>
          <p14:tracePt t="25895" x="1697038" y="1509713"/>
          <p14:tracePt t="25909" x="1697038" y="1544638"/>
          <p14:tracePt t="25911" x="1697038" y="1562100"/>
          <p14:tracePt t="25924" x="1697038" y="1625600"/>
          <p14:tracePt t="25939" x="1697038" y="1652588"/>
          <p14:tracePt t="25953" x="1697038" y="1785938"/>
          <p14:tracePt t="25996" x="1697038" y="1847850"/>
          <p14:tracePt t="26025" x="1697038" y="1911350"/>
          <p14:tracePt t="26052" x="1697038" y="1938338"/>
          <p14:tracePt t="26067" x="1697038" y="1973263"/>
          <p14:tracePt t="26067" x="1697038" y="2081213"/>
          <p14:tracePt t="26095" x="1697038" y="2108200"/>
          <p14:tracePt t="26109" x="1697038" y="2197100"/>
          <p14:tracePt t="26138" x="1697038" y="2241550"/>
          <p14:tracePt t="26166" x="1697038" y="2322513"/>
          <p14:tracePt t="26194" x="1697038" y="2357438"/>
          <p14:tracePt t="26209" x="1697038" y="2393950"/>
          <p14:tracePt t="26237" x="1697038" y="2419350"/>
          <p14:tracePt t="26388" x="1687513" y="2419350"/>
          <p14:tracePt t="26397" x="1652588" y="2312988"/>
          <p14:tracePt t="26397" x="0" y="0"/>
        </p14:tracePtLst>
        <p14:tracePtLst>
          <p14:tracePt t="26877" x="1562100" y="776288"/>
          <p14:tracePt t="26933" x="1562100" y="795338"/>
          <p14:tracePt t="26939" x="1562100" y="830263"/>
          <p14:tracePt t="26951" x="1571625" y="874713"/>
          <p14:tracePt t="26965" x="1589088" y="990600"/>
          <p14:tracePt t="26980" x="1598613" y="1036638"/>
          <p14:tracePt t="26995" x="1608138" y="1089025"/>
          <p14:tracePt t="27008" x="1625600" y="1268413"/>
          <p14:tracePt t="27036" x="1633538" y="1330325"/>
          <p14:tracePt t="27051" x="1633538" y="1401763"/>
          <p14:tracePt t="27066" x="1633538" y="1536700"/>
          <p14:tracePt t="27080" x="1643063" y="1731963"/>
          <p14:tracePt t="27122" x="1643063" y="1830388"/>
          <p14:tracePt t="27137" x="1643063" y="1919288"/>
          <p14:tracePt t="27166" x="1643063" y="2000250"/>
          <p14:tracePt t="27180" x="1643063" y="2036763"/>
          <p14:tracePt t="27208" x="1643063" y="2071688"/>
          <p14:tracePt t="27222" x="1643063" y="2133600"/>
          <p14:tracePt t="27224" x="1643063" y="2170113"/>
          <p14:tracePt t="27236" x="1643063" y="2197100"/>
          <p14:tracePt t="27251" x="1643063" y="2214563"/>
          <p14:tracePt t="27265" x="1643063" y="2259013"/>
          <p14:tracePt t="27279" x="1643063" y="2286000"/>
          <p14:tracePt t="27294" x="1643063" y="2295525"/>
          <p14:tracePt t="27308" x="1643063" y="2322513"/>
          <p14:tracePt t="27322" x="1643063" y="2366963"/>
          <p14:tracePt t="27336" x="1643063" y="2374900"/>
          <p14:tracePt t="27352" x="1643063" y="2393950"/>
          <p14:tracePt t="27379" x="1643063" y="2428875"/>
          <p14:tracePt t="27394" x="1643063" y="2438400"/>
          <p14:tracePt t="27396" x="1643063" y="2455863"/>
          <p14:tracePt t="27407" x="1643063" y="2465388"/>
          <p14:tracePt t="27422" x="1643063" y="2473325"/>
          <p14:tracePt t="27437" x="1643063" y="2482850"/>
          <p14:tracePt t="27613" x="1643063" y="2465388"/>
          <p14:tracePt t="27615" x="1643063" y="2393950"/>
          <p14:tracePt t="27637" x="1643063" y="2276475"/>
          <p14:tracePt t="27637" x="0" y="0"/>
        </p14:tracePtLst>
        <p14:tracePtLst>
          <p14:tracePt t="28190" x="1571625" y="669925"/>
          <p14:tracePt t="28231" x="1571625" y="704850"/>
          <p14:tracePt t="28241" x="1581150" y="776288"/>
          <p14:tracePt t="28250" x="1589088" y="893763"/>
          <p14:tracePt t="28265" x="1598613" y="982663"/>
          <p14:tracePt t="28278" x="1608138" y="1071563"/>
          <p14:tracePt t="28292" x="1608138" y="1143000"/>
          <p14:tracePt t="28307" x="1633538" y="1366838"/>
          <p14:tracePt t="28335" x="1633538" y="1438275"/>
          <p14:tracePt t="28363" x="1652588" y="1581150"/>
          <p14:tracePt t="28365" x="1660525" y="1687513"/>
          <p14:tracePt t="28393" x="1660525" y="1751013"/>
          <p14:tracePt t="28406" x="1660525" y="1901825"/>
          <p14:tracePt t="28436" x="1660525" y="1946275"/>
          <p14:tracePt t="28449" x="1660525" y="2027238"/>
          <p14:tracePt t="28465" x="1660525" y="2062163"/>
          <p14:tracePt t="28479" x="1660525" y="2089150"/>
          <p14:tracePt t="28492" x="1660525" y="2125663"/>
          <p14:tracePt t="28521" x="1660525" y="2197100"/>
          <p14:tracePt t="28535" x="1660525" y="2224088"/>
          <p14:tracePt t="28550" x="1660525" y="2251075"/>
          <p14:tracePt t="28551" x="1660525" y="2295525"/>
          <p14:tracePt t="28565" x="1660525" y="2322513"/>
          <p14:tracePt t="28578" x="1660525" y="2347913"/>
          <p14:tracePt t="28592" x="1660525" y="2366963"/>
          <p14:tracePt t="28607" x="1660525" y="2384425"/>
          <p14:tracePt t="28621" x="1660525" y="2419350"/>
          <p14:tracePt t="28635" x="1660525" y="2428875"/>
          <p14:tracePt t="28650" x="1660525" y="2465388"/>
          <p14:tracePt t="28678" x="1660525" y="2490788"/>
          <p14:tracePt t="28706" x="1660525" y="2509838"/>
          <p14:tracePt t="28721" x="1660525" y="2517775"/>
          <p14:tracePt t="28734" x="1660525" y="2554288"/>
          <p14:tracePt t="28782" x="1660525" y="2562225"/>
          <p14:tracePt t="28909" x="1660525" y="2554288"/>
          <p14:tracePt t="28914" x="1633538" y="2473325"/>
          <p14:tracePt t="28914" x="0" y="0"/>
        </p14:tracePtLst>
        <p14:tracePtLst>
          <p14:tracePt t="29663" x="1527175" y="866775"/>
          <p14:tracePt t="29718" x="1536700" y="874713"/>
          <p14:tracePt t="29729" x="1554163" y="928688"/>
          <p14:tracePt t="29734" x="1571625" y="965200"/>
          <p14:tracePt t="29748" x="1589088" y="1089025"/>
          <p14:tracePt t="29763" x="1598613" y="1152525"/>
          <p14:tracePt t="29776" x="1608138" y="1214438"/>
          <p14:tracePt t="29791" x="1608138" y="1276350"/>
          <p14:tracePt t="29806" x="1616075" y="1419225"/>
          <p14:tracePt t="29819" x="1616075" y="1571625"/>
          <p14:tracePt t="29848" x="1616075" y="1884363"/>
          <p14:tracePt t="29905" x="1625600" y="2009775"/>
          <p14:tracePt t="29919" x="1625600" y="2071688"/>
          <p14:tracePt t="29935" x="1625600" y="2116138"/>
          <p14:tracePt t="29948" x="1625600" y="2232025"/>
          <p14:tracePt t="29962" x="1625600" y="2286000"/>
          <p14:tracePt t="29977" x="1625600" y="2339975"/>
          <p14:tracePt t="30005" x="1625600" y="2393950"/>
          <p14:tracePt t="30006" x="1633538" y="2536825"/>
          <p14:tracePt t="30048" x="1633538" y="2562225"/>
          <p14:tracePt t="30062" x="1633538" y="2608263"/>
          <p14:tracePt t="30076" x="1633538" y="2625725"/>
          <p14:tracePt t="30091" x="1633538" y="2633663"/>
          <p14:tracePt t="30223" x="1633538" y="2625725"/>
          <p14:tracePt t="30223" x="0" y="0"/>
        </p14:tracePtLst>
        <p14:tracePtLst>
          <p14:tracePt t="31553" x="1714500" y="2393950"/>
          <p14:tracePt t="31639" x="1724025" y="2393950"/>
          <p14:tracePt t="31669" x="1758950" y="2393950"/>
          <p14:tracePt t="31689" x="1830388" y="2384425"/>
          <p14:tracePt t="31691" x="2000250" y="2384425"/>
          <p14:tracePt t="31703" x="2089150" y="2374900"/>
          <p14:tracePt t="31718" x="2187575" y="2374900"/>
          <p14:tracePt t="31732" x="2393950" y="2347913"/>
          <p14:tracePt t="31746" x="2589213" y="2322513"/>
          <p14:tracePt t="31775" x="2697163" y="2295525"/>
          <p14:tracePt t="31789" x="2874963" y="2268538"/>
          <p14:tracePt t="31817" x="2973388" y="2251075"/>
          <p14:tracePt t="31831" x="3062288" y="2232025"/>
          <p14:tracePt t="31833" x="3179763" y="2214563"/>
          <p14:tracePt t="31846" x="3384550" y="2152650"/>
          <p14:tracePt t="31860" x="3490913" y="2116138"/>
          <p14:tracePt t="31875" x="3589338" y="2089150"/>
          <p14:tracePt t="31889" x="3687763" y="2054225"/>
          <p14:tracePt t="31902" x="3919538" y="1955800"/>
          <p14:tracePt t="31917" x="4027488" y="1901825"/>
          <p14:tracePt t="31932" x="4143375" y="1847850"/>
          <p14:tracePt t="31945" x="4330700" y="1768475"/>
          <p14:tracePt t="31960" x="4438650" y="1724025"/>
          <p14:tracePt t="31988" x="4510088" y="1679575"/>
          <p14:tracePt t="32003" x="4697413" y="1589088"/>
          <p14:tracePt t="32005" x="4786313" y="1544638"/>
          <p14:tracePt t="32018" x="4848225" y="1527175"/>
          <p14:tracePt t="32031" x="4911725" y="1500188"/>
          <p14:tracePt t="32046" x="5018088" y="1455738"/>
          <p14:tracePt t="32060" x="5072063" y="1428750"/>
          <p14:tracePt t="32074" x="5116513" y="1411288"/>
          <p14:tracePt t="32089" x="5170488" y="1384300"/>
          <p14:tracePt t="32103" x="5214938" y="1374775"/>
          <p14:tracePt t="32117" x="5276850" y="1366838"/>
          <p14:tracePt t="32146" x="5348288" y="1339850"/>
          <p14:tracePt t="32160" x="5384800" y="1339850"/>
          <p14:tracePt t="32174" x="5419725" y="1322388"/>
          <p14:tracePt t="32189" x="5456238" y="1312863"/>
          <p14:tracePt t="32202" x="5527675" y="1295400"/>
          <p14:tracePt t="32217" x="5545138" y="1276350"/>
          <p14:tracePt t="32232" x="5572125" y="1276350"/>
          <p14:tracePt t="32245" x="5616575" y="1250950"/>
          <p14:tracePt t="32260" x="5626100" y="1250950"/>
          <p14:tracePt t="32275" x="5661025" y="1223963"/>
          <p14:tracePt t="32303" x="5697538" y="1204913"/>
          <p14:tracePt t="32331" x="5715000" y="1204913"/>
          <p14:tracePt t="32345" x="5751513" y="1179513"/>
          <p14:tracePt t="32359" x="5786438" y="1160463"/>
          <p14:tracePt t="32388" x="5795963" y="1152525"/>
          <p14:tracePt t="32403" x="5803900" y="1152525"/>
          <p14:tracePt t="32537" x="0" y="0"/>
        </p14:tracePtLst>
        <p14:tracePtLst>
          <p14:tracePt t="32973" x="6089650" y="911225"/>
          <p14:tracePt t="32987" x="6089650" y="893763"/>
          <p14:tracePt t="32988" x="6099175" y="874713"/>
          <p14:tracePt t="33002" x="6099175" y="866775"/>
          <p14:tracePt t="33016" x="6099175" y="830263"/>
          <p14:tracePt t="33030" x="6099175" y="822325"/>
          <p14:tracePt t="33045" x="6062663" y="785813"/>
          <p14:tracePt t="33073" x="6054725" y="776288"/>
          <p14:tracePt t="33087" x="6045200" y="776288"/>
          <p14:tracePt t="33102" x="6027738" y="776288"/>
          <p14:tracePt t="33116" x="5991225" y="776288"/>
          <p14:tracePt t="33145" x="5983288" y="776288"/>
          <p14:tracePt t="33159" x="5965825" y="795338"/>
          <p14:tracePt t="33173" x="5875338" y="901700"/>
          <p14:tracePt t="33201" x="5813425" y="1000125"/>
          <p14:tracePt t="33231" x="5803900" y="1036638"/>
          <p14:tracePt t="33245" x="5803900" y="1054100"/>
          <p14:tracePt t="33259" x="5803900" y="1081088"/>
          <p14:tracePt t="33273" x="5803900" y="1125538"/>
          <p14:tracePt t="33287" x="5803900" y="1152525"/>
          <p14:tracePt t="33302" x="5803900" y="1169988"/>
          <p14:tracePt t="33316" x="5803900" y="1196975"/>
          <p14:tracePt t="33330" x="5822950" y="1223963"/>
          <p14:tracePt t="33345" x="5875338" y="1268413"/>
          <p14:tracePt t="33388" x="5894388" y="1268413"/>
          <p14:tracePt t="33401" x="5919788" y="1276350"/>
          <p14:tracePt t="33416" x="5956300" y="1276350"/>
          <p14:tracePt t="33430" x="5973763" y="1276350"/>
          <p14:tracePt t="33458" x="5991225" y="1268413"/>
          <p14:tracePt t="33459" x="6000750" y="1258888"/>
          <p14:tracePt t="33473" x="6018213" y="1241425"/>
          <p14:tracePt t="33487" x="6027738" y="1214438"/>
          <p14:tracePt t="33501" x="6027738" y="1187450"/>
          <p14:tracePt t="33516" x="6027738" y="1133475"/>
          <p14:tracePt t="33545" x="6027738" y="1081088"/>
          <p14:tracePt t="33572" x="6018213" y="1044575"/>
          <p14:tracePt t="33587" x="6000750" y="1017588"/>
          <p14:tracePt t="33602" x="5983288" y="1000125"/>
          <p14:tracePt t="33630" x="5946775" y="973138"/>
          <p14:tracePt t="33632" x="5938838" y="965200"/>
          <p14:tracePt t="33645" x="5929313" y="965200"/>
          <p14:tracePt t="33807" x="0" y="0"/>
        </p14:tracePtLst>
        <p14:tracePtLst>
          <p14:tracePt t="34255" x="6823075" y="911225"/>
          <p14:tracePt t="34256" x="6813550" y="911225"/>
          <p14:tracePt t="34286" x="6813550" y="893763"/>
          <p14:tracePt t="34300" x="6796088" y="884238"/>
          <p14:tracePt t="34301" x="6777038" y="866775"/>
          <p14:tracePt t="34315" x="6732588" y="857250"/>
          <p14:tracePt t="34343" x="6705600" y="847725"/>
          <p14:tracePt t="34372" x="6688138" y="847725"/>
          <p14:tracePt t="34386" x="6670675" y="847725"/>
          <p14:tracePt t="34400" x="6653213" y="857250"/>
          <p14:tracePt t="34415" x="6634163" y="874713"/>
          <p14:tracePt t="34429" x="6599238" y="955675"/>
          <p14:tracePt t="34472" x="6589713" y="973138"/>
          <p14:tracePt t="34486" x="6589713" y="1000125"/>
          <p14:tracePt t="34500" x="6589713" y="1027113"/>
          <p14:tracePt t="34515" x="6589713" y="1036638"/>
          <p14:tracePt t="34528" x="6589713" y="1062038"/>
          <p14:tracePt t="34544" x="6589713" y="1081088"/>
          <p14:tracePt t="34558" x="6589713" y="1089025"/>
          <p14:tracePt t="34571" x="6589713" y="1108075"/>
          <p14:tracePt t="34586" x="6616700" y="1125538"/>
          <p14:tracePt t="34634" x="6626225" y="1133475"/>
          <p14:tracePt t="34656" x="6634163" y="1133475"/>
          <p14:tracePt t="34664" x="6643688" y="1133475"/>
          <p14:tracePt t="34686" x="6653213" y="1133475"/>
          <p14:tracePt t="34717" x="6670675" y="1133475"/>
          <p14:tracePt t="34718" x="6670675" y="1116013"/>
          <p14:tracePt t="34729" x="6688138" y="1108075"/>
          <p14:tracePt t="34743" x="6705600" y="1081088"/>
          <p14:tracePt t="34785" x="6715125" y="1054100"/>
          <p14:tracePt t="34800" x="6724650" y="1054100"/>
          <p14:tracePt t="34801" x="6724650" y="1044575"/>
          <p14:tracePt t="34815" x="6724650" y="1027113"/>
          <p14:tracePt t="34828" x="6724650" y="1017588"/>
          <p14:tracePt t="34843" x="6724650" y="990600"/>
          <p14:tracePt t="34871" x="6705600" y="965200"/>
          <p14:tracePt t="34886" x="6705600" y="955675"/>
          <p14:tracePt t="34900" x="6688138" y="938213"/>
          <p14:tracePt t="34915" x="6680200" y="928688"/>
          <p14:tracePt t="34928" x="6670675" y="919163"/>
          <p14:tracePt t="35079" x="0" y="0"/>
        </p14:tracePtLst>
        <p14:tracePtLst>
          <p14:tracePt t="36459" x="5911850" y="1187450"/>
          <p14:tracePt t="37403" x="0" y="0"/>
        </p14:tracePtLst>
        <p14:tracePtLst>
          <p14:tracePt t="37770" x="6840538" y="1108075"/>
          <p14:tracePt t="38814" x="0" y="0"/>
        </p14:tracePtLst>
        <p14:tracePtLst>
          <p14:tracePt t="39280" x="6180138" y="1285875"/>
          <p14:tracePt t="39610" x="6153150" y="1285875"/>
          <p14:tracePt t="39622" x="6108700" y="1312863"/>
          <p14:tracePt t="39624" x="6054725" y="1339850"/>
          <p14:tracePt t="39637" x="5938838" y="1411288"/>
          <p14:tracePt t="39665" x="5830888" y="1465263"/>
          <p14:tracePt t="39680" x="5759450" y="1490663"/>
          <p14:tracePt t="39694" x="5688013" y="1527175"/>
          <p14:tracePt t="39722" x="5653088" y="1544638"/>
          <p14:tracePt t="39736" x="5634038" y="1554163"/>
          <p14:tracePt t="39751" x="5616575" y="1562100"/>
          <p14:tracePt t="39765" x="5581650" y="1571625"/>
          <p14:tracePt t="39779" x="5562600" y="1589088"/>
          <p14:tracePt t="39793" x="5554663" y="1589088"/>
          <p14:tracePt t="39808" x="5510213" y="1608138"/>
          <p14:tracePt t="39822" x="5491163" y="1616075"/>
          <p14:tracePt t="39836" x="5483225" y="1616075"/>
          <p14:tracePt t="39851" x="5465763" y="1616075"/>
          <p14:tracePt t="39864" x="5295900" y="1652588"/>
          <p14:tracePt t="39922" x="5187950" y="1670050"/>
          <p14:tracePt t="39936" x="5133975" y="1679575"/>
          <p14:tracePt t="39950" x="5089525" y="1687513"/>
          <p14:tracePt t="39965" x="4911725" y="1714500"/>
          <p14:tracePt t="40008" x="4714875" y="1741488"/>
          <p14:tracePt t="40051" x="4652963" y="1751013"/>
          <p14:tracePt t="40065" x="4554538" y="1758950"/>
          <p14:tracePt t="40079" x="4500563" y="1768475"/>
          <p14:tracePt t="40093" x="4438650" y="1785938"/>
          <p14:tracePt t="40108" x="4411663" y="1795463"/>
          <p14:tracePt t="40122" x="4340225" y="1803400"/>
          <p14:tracePt t="40136" x="4276725" y="1822450"/>
          <p14:tracePt t="40150" x="4241800" y="1839913"/>
          <p14:tracePt t="40164" x="4187825" y="1847850"/>
          <p14:tracePt t="40179" x="4054475" y="1893888"/>
          <p14:tracePt t="40207" x="3990975" y="1911350"/>
          <p14:tracePt t="40222" x="3929063" y="1928813"/>
          <p14:tracePt t="40235" x="3813175" y="1955800"/>
          <p14:tracePt t="40236" x="3759200" y="1982788"/>
          <p14:tracePt t="40250" x="3670300" y="2017713"/>
          <p14:tracePt t="40265" x="3598863" y="2044700"/>
          <p14:tracePt t="40278" x="3455988" y="2089150"/>
          <p14:tracePt t="40294" x="3375025" y="2116138"/>
          <p14:tracePt t="40307" x="3303588" y="2152650"/>
          <p14:tracePt t="40321" x="3170238" y="2187575"/>
          <p14:tracePt t="40336" x="3108325" y="2205038"/>
          <p14:tracePt t="40350" x="3044825" y="2214563"/>
          <p14:tracePt t="40379" x="2928938" y="2232025"/>
          <p14:tracePt t="40380" x="2857500" y="2241550"/>
          <p14:tracePt t="40394" x="2768600" y="2259013"/>
          <p14:tracePt t="40407" x="2517775" y="2295525"/>
          <p14:tracePt t="40436" x="2322513" y="2339975"/>
          <p14:tracePt t="40464" x="2232025" y="2357438"/>
          <p14:tracePt t="40479" x="2071688" y="2374900"/>
          <p14:tracePt t="40493" x="1919288" y="2374900"/>
          <p14:tracePt t="40536" x="1822450" y="2374900"/>
          <p14:tracePt t="40565" x="1785938" y="2374900"/>
          <p14:tracePt t="40578" x="1704975" y="2374900"/>
          <p14:tracePt t="40594" x="1633538" y="2374900"/>
          <p14:tracePt t="40621" x="1598613" y="2374900"/>
          <p14:tracePt t="41368" x="0" y="0"/>
        </p14:tracePtLst>
        <p14:tracePtLst>
          <p14:tracePt t="43396" x="1608138" y="839788"/>
          <p14:tracePt t="43619" x="1608138" y="847725"/>
          <p14:tracePt t="43620" x="1608138" y="866775"/>
          <p14:tracePt t="43632" x="1608138" y="884238"/>
          <p14:tracePt t="43660" x="1608138" y="901700"/>
          <p14:tracePt t="43675" x="1608138" y="946150"/>
          <p14:tracePt t="43676" x="1608138" y="973138"/>
          <p14:tracePt t="43690" x="1608138" y="990600"/>
          <p14:tracePt t="43704" x="1608138" y="1017588"/>
          <p14:tracePt t="43718" x="1608138" y="1044575"/>
          <p14:tracePt t="43718" x="1608138" y="1062038"/>
          <p14:tracePt t="43733" x="1608138" y="1089025"/>
          <p14:tracePt t="43746" x="1608138" y="1133475"/>
          <p14:tracePt t="43774" x="1608138" y="1179513"/>
          <p14:tracePt t="43789" x="1608138" y="1214438"/>
          <p14:tracePt t="43803" x="1608138" y="1241425"/>
          <p14:tracePt t="43832" x="1608138" y="1276350"/>
          <p14:tracePt t="43833" x="1616075" y="1339850"/>
          <p14:tracePt t="43860" x="1616075" y="1366838"/>
          <p14:tracePt t="43875" x="1625600" y="1419225"/>
          <p14:tracePt t="43890" x="1625600" y="1446213"/>
          <p14:tracePt t="43903" x="1633538" y="1465263"/>
          <p14:tracePt t="43918" x="1633538" y="1490663"/>
          <p14:tracePt t="43932" x="1633538" y="1544638"/>
          <p14:tracePt t="43946" x="1633538" y="1571625"/>
          <p14:tracePt t="43960" x="1643063" y="1598613"/>
          <p14:tracePt t="43960" x="1652588" y="1625600"/>
          <p14:tracePt t="43976" x="1652588" y="1652588"/>
          <p14:tracePt t="43989" x="1660525" y="1697038"/>
          <p14:tracePt t="44018" x="1670050" y="1822450"/>
          <p14:tracePt t="44074" x="1670050" y="1857375"/>
          <p14:tracePt t="44089" x="1670050" y="1874838"/>
          <p14:tracePt t="44104" x="1670050" y="1901825"/>
          <p14:tracePt t="44117" x="1670050" y="1911350"/>
          <p14:tracePt t="44132" x="1679575" y="1919288"/>
          <p14:tracePt t="44146" x="1679575" y="1928813"/>
          <p14:tracePt t="44160" x="1679575" y="1938338"/>
          <p14:tracePt t="44174" x="1679575" y="1955800"/>
          <p14:tracePt t="44190" x="1679575" y="1965325"/>
          <p14:tracePt t="44203" x="1687513" y="2000250"/>
          <p14:tracePt t="44232" x="1687513" y="2009775"/>
          <p14:tracePt t="44260" x="1687513" y="2027238"/>
          <p14:tracePt t="44274" x="1687513" y="2044700"/>
          <p14:tracePt t="44429" x="0" y="0"/>
        </p14:tracePtLst>
        <p14:tracePtLst>
          <p14:tracePt t="44921" x="1670050" y="812800"/>
          <p14:tracePt t="44981" x="1670050" y="830263"/>
          <p14:tracePt t="44992" x="1670050" y="857250"/>
          <p14:tracePt t="45002" x="1670050" y="874713"/>
          <p14:tracePt t="45004" x="1670050" y="893763"/>
          <p14:tracePt t="45017" x="1670050" y="919163"/>
          <p14:tracePt t="45030" x="1670050" y="946150"/>
          <p14:tracePt t="45045" x="1679575" y="1000125"/>
          <p14:tracePt t="45060" x="1679575" y="1027113"/>
          <p14:tracePt t="45074" x="1679575" y="1054100"/>
          <p14:tracePt t="45088" x="1679575" y="1143000"/>
          <p14:tracePt t="45116" x="1679575" y="1231900"/>
          <p14:tracePt t="45145" x="1679575" y="1312863"/>
          <p14:tracePt t="45159" x="1679575" y="1366838"/>
          <p14:tracePt t="45173" x="1679575" y="1393825"/>
          <p14:tracePt t="45188" x="1679575" y="1428750"/>
          <p14:tracePt t="45188" x="1687513" y="1482725"/>
          <p14:tracePt t="45202" x="1687513" y="1527175"/>
          <p14:tracePt t="45216" x="1687513" y="1571625"/>
          <p14:tracePt t="45231" x="1687513" y="1625600"/>
          <p14:tracePt t="45244" x="1687513" y="1704975"/>
          <p14:tracePt t="45259" x="1687513" y="1741488"/>
          <p14:tracePt t="45274" x="1687513" y="1803400"/>
          <p14:tracePt t="45316" x="1687513" y="1857375"/>
          <p14:tracePt t="45330" x="1687513" y="1884363"/>
          <p14:tracePt t="45331" x="1687513" y="1901825"/>
          <p14:tracePt t="45345" x="1687513" y="1946275"/>
          <p14:tracePt t="45358" x="1687513" y="1990725"/>
          <p14:tracePt t="45388" x="1687513" y="2017713"/>
          <p14:tracePt t="45401" x="1687513" y="2036763"/>
          <p14:tracePt t="45416" x="1687513" y="2054225"/>
          <p14:tracePt t="45444" x="1687513" y="2062163"/>
          <p14:tracePt t="45638" x="0" y="0"/>
        </p14:tracePtLst>
        <p14:tracePtLst>
          <p14:tracePt t="47151" x="6938963" y="2366963"/>
          <p14:tracePt t="47328" x="6938963" y="2357438"/>
          <p14:tracePt t="47342" x="6919913" y="2347913"/>
          <p14:tracePt t="47345" x="6875463" y="2339975"/>
          <p14:tracePt t="47357" x="6813550" y="2339975"/>
          <p14:tracePt t="47371" x="6688138" y="2330450"/>
          <p14:tracePt t="47386" x="6608763" y="2330450"/>
          <p14:tracePt t="47399" x="6537325" y="2322513"/>
          <p14:tracePt t="47414" x="6394450" y="2312988"/>
          <p14:tracePt t="47428" x="6348413" y="2312988"/>
          <p14:tracePt t="47442" x="6296025" y="2312988"/>
          <p14:tracePt t="47456" x="6242050" y="2303463"/>
          <p14:tracePt t="47471" x="6161088" y="2303463"/>
          <p14:tracePt t="47485" x="6116638" y="2303463"/>
          <p14:tracePt t="47500" x="6081713" y="2303463"/>
          <p14:tracePt t="47514" x="6000750" y="2312988"/>
          <p14:tracePt t="47527" x="5956300" y="2312988"/>
          <p14:tracePt t="47542" x="5902325" y="2322513"/>
          <p14:tracePt t="47557" x="5867400" y="2330450"/>
          <p14:tracePt t="47570" x="5768975" y="2366963"/>
          <p14:tracePt t="47585" x="5715000" y="2384425"/>
          <p14:tracePt t="47613" x="5670550" y="2401888"/>
          <p14:tracePt t="47628" x="5599113" y="2438400"/>
          <p14:tracePt t="47629" x="5572125" y="2455863"/>
          <p14:tracePt t="47643" x="5483225" y="2527300"/>
          <p14:tracePt t="47685" x="5465763" y="2544763"/>
          <p14:tracePt t="47699" x="5446713" y="2562225"/>
          <p14:tracePt t="47714" x="5419725" y="2643188"/>
          <p14:tracePt t="47742" x="5402263" y="2687638"/>
          <p14:tracePt t="47756" x="5394325" y="2724150"/>
          <p14:tracePt t="47784" x="5394325" y="2803525"/>
          <p14:tracePt t="47786" x="5394325" y="2840038"/>
          <p14:tracePt t="47799" x="5394325" y="2874963"/>
          <p14:tracePt t="47814" x="5419725" y="3000375"/>
          <p14:tracePt t="47842" x="5438775" y="3027363"/>
          <p14:tracePt t="47857" x="5465763" y="3062288"/>
          <p14:tracePt t="47870" x="5491163" y="3098800"/>
          <p14:tracePt t="47885" x="5510213" y="3125788"/>
          <p14:tracePt t="47899" x="5537200" y="3143250"/>
          <p14:tracePt t="47914" x="5554663" y="3170238"/>
          <p14:tracePt t="47941" x="5626100" y="3205163"/>
          <p14:tracePt t="47956" x="5661025" y="3232150"/>
          <p14:tracePt t="47957" x="5705475" y="3241675"/>
          <p14:tracePt t="47971" x="5884863" y="3276600"/>
          <p14:tracePt t="47985" x="5956300" y="3286125"/>
          <p14:tracePt t="47999" x="6045200" y="3303588"/>
          <p14:tracePt t="48014" x="6143625" y="3313113"/>
          <p14:tracePt t="48027" x="6367463" y="3322638"/>
          <p14:tracePt t="48041" x="6456363" y="3322638"/>
          <p14:tracePt t="48056" x="6572250" y="3340100"/>
          <p14:tracePt t="48070" x="6813550" y="3340100"/>
          <p14:tracePt t="48099" x="6875463" y="3340100"/>
          <p14:tracePt t="48114" x="6938963" y="3340100"/>
          <p14:tracePt t="48128" x="7045325" y="3340100"/>
          <p14:tracePt t="48142" x="7099300" y="3340100"/>
          <p14:tracePt t="48156" x="7143750" y="3340100"/>
          <p14:tracePt t="48170" x="7205663" y="3340100"/>
          <p14:tracePt t="48185" x="7242175" y="3330575"/>
          <p14:tracePt t="48198" x="7269163" y="3322638"/>
          <p14:tracePt t="48213" x="7296150" y="3313113"/>
          <p14:tracePt t="48228" x="7358063" y="3303588"/>
          <p14:tracePt t="48241" x="7394575" y="3286125"/>
          <p14:tracePt t="48284" x="7419975" y="3259138"/>
          <p14:tracePt t="48286" x="7429500" y="3241675"/>
          <p14:tracePt t="48299" x="7439025" y="3224213"/>
          <p14:tracePt t="48314" x="7446963" y="3214688"/>
          <p14:tracePt t="48327" x="7473950" y="3170238"/>
          <p14:tracePt t="48341" x="7483475" y="3143250"/>
          <p14:tracePt t="48356" x="7500938" y="3098800"/>
          <p14:tracePt t="48384" x="7518400" y="3044825"/>
          <p14:tracePt t="48399" x="7537450" y="2965450"/>
          <p14:tracePt t="48441" x="7537450" y="2894013"/>
          <p14:tracePt t="48455" x="7537450" y="2867025"/>
          <p14:tracePt t="48457" x="7537450" y="2803525"/>
          <p14:tracePt t="48485" x="7537450" y="2741613"/>
          <p14:tracePt t="48498" x="7537450" y="2697163"/>
          <p14:tracePt t="48513" x="7537450" y="2660650"/>
          <p14:tracePt t="48526" x="7537450" y="2625725"/>
          <p14:tracePt t="48541" x="7527925" y="2571750"/>
          <p14:tracePt t="48556" x="7518400" y="2544763"/>
          <p14:tracePt t="48569" x="7500938" y="2509838"/>
          <p14:tracePt t="48598" x="7466013" y="2473325"/>
          <p14:tracePt t="48612" x="7446963" y="2446338"/>
          <p14:tracePt t="48627" x="7429500" y="2428875"/>
          <p14:tracePt t="48628" x="7394575" y="2401888"/>
          <p14:tracePt t="48641" x="7323138" y="2357438"/>
          <p14:tracePt t="48655" x="7277100" y="2339975"/>
          <p14:tracePt t="48669" x="7224713" y="2322513"/>
          <p14:tracePt t="48684" x="7126288" y="2295525"/>
          <p14:tracePt t="48698" x="7054850" y="2276475"/>
          <p14:tracePt t="48713" x="7018338" y="2268538"/>
          <p14:tracePt t="48727" x="6965950" y="2259013"/>
          <p14:tracePt t="48741" x="6858000" y="2259013"/>
          <p14:tracePt t="48755" x="6804025" y="2259013"/>
          <p14:tracePt t="48770" x="6759575" y="2259013"/>
          <p14:tracePt t="48784" x="6697663" y="2259013"/>
          <p14:tracePt t="48798" x="6510338" y="2259013"/>
          <p14:tracePt t="48826" x="6438900" y="2259013"/>
          <p14:tracePt t="48841" x="6259513" y="2286000"/>
          <p14:tracePt t="48869" x="5884863" y="2393950"/>
          <p14:tracePt t="48955" x="5813425" y="2438400"/>
          <p14:tracePt t="48984" x="5751513" y="2473325"/>
          <p14:tracePt t="48998" x="5697538" y="2509838"/>
          <p14:tracePt t="49012" x="5661025" y="2544763"/>
          <p14:tracePt t="49026" x="5626100" y="2571750"/>
          <p14:tracePt t="49040" x="5572125" y="2616200"/>
          <p14:tracePt t="49055" x="5554663" y="2633663"/>
          <p14:tracePt t="49069" x="5518150" y="2670175"/>
          <p14:tracePt t="49098" x="5510213" y="2705100"/>
          <p14:tracePt t="49111" x="5510213" y="2714625"/>
          <p14:tracePt t="49126" x="5491163" y="2751138"/>
          <p14:tracePt t="49154" x="5491163" y="2768600"/>
          <p14:tracePt t="49169" x="5491163" y="2776538"/>
          <p14:tracePt t="49184" x="5491163" y="2786063"/>
          <p14:tracePt t="49197" x="5491163" y="2830513"/>
          <p14:tracePt t="49226" x="5491163" y="2847975"/>
          <p14:tracePt t="49255" x="5510213" y="2884488"/>
          <p14:tracePt t="49256" x="5527675" y="2901950"/>
          <p14:tracePt t="49269" x="5545138" y="2919413"/>
          <p14:tracePt t="49283" x="5562600" y="2928938"/>
          <p14:tracePt t="49298" x="5608638" y="2965450"/>
          <p14:tracePt t="49312" x="5643563" y="2982913"/>
          <p14:tracePt t="49326" x="5670550" y="3000375"/>
          <p14:tracePt t="49340" x="5697538" y="3000375"/>
          <p14:tracePt t="49355" x="5867400" y="3081338"/>
          <p14:tracePt t="49398" x="6010275" y="3108325"/>
          <p14:tracePt t="49426" x="6072188" y="3125788"/>
          <p14:tracePt t="49427" x="6126163" y="3133725"/>
          <p14:tracePt t="49441" x="6188075" y="3143250"/>
          <p14:tracePt t="49454" x="6330950" y="3160713"/>
          <p14:tracePt t="49469" x="6438900" y="3170238"/>
          <p14:tracePt t="49498" x="6510338" y="3170238"/>
          <p14:tracePt t="49512" x="6562725" y="3170238"/>
          <p14:tracePt t="49525" x="6599238" y="3170238"/>
          <p14:tracePt t="49540" x="6643688" y="3170238"/>
          <p14:tracePt t="49554" x="6732588" y="3170238"/>
          <p14:tracePt t="49568" x="6858000" y="3160713"/>
          <p14:tracePt t="49597" x="6956425" y="3133725"/>
          <p14:tracePt t="49611" x="7054850" y="3098800"/>
          <p14:tracePt t="49654" x="7108825" y="3062288"/>
          <p14:tracePt t="49684" x="7116763" y="3044825"/>
          <p14:tracePt t="49697" x="7143750" y="3027363"/>
          <p14:tracePt t="49711" x="7170738" y="3000375"/>
          <p14:tracePt t="49726" x="7188200" y="2965450"/>
          <p14:tracePt t="49769" x="7197725" y="2919413"/>
          <p14:tracePt t="49770" x="7205663" y="2894013"/>
          <p14:tracePt t="49782" x="7215188" y="2840038"/>
          <p14:tracePt t="49812" x="7224713" y="2803525"/>
          <p14:tracePt t="49825" x="7224713" y="2776538"/>
          <p14:tracePt t="49840" x="7224713" y="2751138"/>
          <p14:tracePt t="49854" x="7224713" y="2705100"/>
          <p14:tracePt t="49868" x="7188200" y="2589213"/>
          <p14:tracePt t="49925" x="7116763" y="2517775"/>
          <p14:tracePt t="49926" x="7072313" y="2482850"/>
          <p14:tracePt t="49940" x="7010400" y="2446338"/>
          <p14:tracePt t="49954" x="6875463" y="2366963"/>
          <p14:tracePt t="49968" x="6786563" y="2339975"/>
          <p14:tracePt t="49983" x="6670675" y="2303463"/>
          <p14:tracePt t="49997" x="6572250" y="2276475"/>
          <p14:tracePt t="50011" x="6384925" y="2251075"/>
          <p14:tracePt t="50025" x="6313488" y="2241550"/>
          <p14:tracePt t="50039" x="6081713" y="2232025"/>
          <p14:tracePt t="50082" x="6027738" y="2232025"/>
          <p14:tracePt t="50097" x="5983288" y="2232025"/>
          <p14:tracePt t="50110" x="5875338" y="2232025"/>
          <p14:tracePt t="50125" x="5813425" y="2241550"/>
          <p14:tracePt t="50140" x="5786438" y="2241550"/>
          <p14:tracePt t="50153" x="5688013" y="2286000"/>
          <p14:tracePt t="50183" x="5653088" y="2303463"/>
          <p14:tracePt t="50196" x="5616575" y="2330450"/>
          <p14:tracePt t="50211" x="5491163" y="2446338"/>
          <p14:tracePt t="50254" x="5456238" y="2482850"/>
          <p14:tracePt t="50268" x="5429250" y="2517775"/>
          <p14:tracePt t="50269" x="5402263" y="2581275"/>
          <p14:tracePt t="50282" x="5384800" y="2616200"/>
          <p14:tracePt t="50296" x="5384800" y="2643188"/>
          <p14:tracePt t="50311" x="5384800" y="2687638"/>
          <p14:tracePt t="50325" x="5384800" y="2705100"/>
          <p14:tracePt t="50339" x="5384800" y="2732088"/>
          <p14:tracePt t="50354" x="5384800" y="2759075"/>
          <p14:tracePt t="50367" x="5384800" y="2840038"/>
          <p14:tracePt t="50410" x="5384800" y="2867025"/>
          <p14:tracePt t="50425" x="5402263" y="2901950"/>
          <p14:tracePt t="50426" x="5429250" y="2938463"/>
          <p14:tracePt t="50440" x="5465763" y="2955925"/>
          <p14:tracePt t="50454" x="5491163" y="2973388"/>
          <p14:tracePt t="50468" x="5643563" y="3036888"/>
          <p14:tracePt t="50497" x="5705475" y="3054350"/>
          <p14:tracePt t="50511" x="5776913" y="3071813"/>
          <p14:tracePt t="50524" x="5929313" y="3089275"/>
          <p14:tracePt t="50539" x="6000750" y="3098800"/>
          <p14:tracePt t="50553" x="6089650" y="3108325"/>
          <p14:tracePt t="50582" x="6286500" y="3125788"/>
          <p14:tracePt t="50596" x="6375400" y="3125788"/>
          <p14:tracePt t="50598" x="6465888" y="3125788"/>
          <p14:tracePt t="50610" x="6562725" y="3125788"/>
          <p14:tracePt t="50624" x="6751638" y="3143250"/>
          <p14:tracePt t="50639" x="6831013" y="3143250"/>
          <p14:tracePt t="50653" x="6911975" y="3143250"/>
          <p14:tracePt t="50667" x="7045325" y="3143250"/>
          <p14:tracePt t="50682" x="7089775" y="3143250"/>
          <p14:tracePt t="50695" x="7134225" y="3133725"/>
          <p14:tracePt t="50710" x="7180263" y="3116263"/>
          <p14:tracePt t="50738" x="7232650" y="3089275"/>
          <p14:tracePt t="50739" x="7251700" y="3081338"/>
          <p14:tracePt t="50754" x="7269163" y="3062288"/>
          <p14:tracePt t="50768" x="7286625" y="3044825"/>
          <p14:tracePt t="50781" x="7296150" y="2990850"/>
          <p14:tracePt t="50810" x="7304088" y="2965450"/>
          <p14:tracePt t="50824" x="7313613" y="2911475"/>
          <p14:tracePt t="50839" x="7313613" y="2884488"/>
          <p14:tracePt t="50854" x="7313613" y="2857500"/>
          <p14:tracePt t="50867" x="7313613" y="2830513"/>
          <p14:tracePt t="50882" x="7313613" y="2759075"/>
          <p14:tracePt t="50910" x="7304088" y="2732088"/>
          <p14:tracePt t="50924" x="7286625" y="2679700"/>
          <p14:tracePt t="50925" x="7215188" y="2581275"/>
          <p14:tracePt t="50939" x="7188200" y="2554288"/>
          <p14:tracePt t="50953" x="7126288" y="2500313"/>
          <p14:tracePt t="50967" x="6956425" y="2411413"/>
          <p14:tracePt t="50996" x="6894513" y="2384425"/>
          <p14:tracePt t="51010" x="6813550" y="2366963"/>
          <p14:tracePt t="51024" x="6634163" y="2312988"/>
          <p14:tracePt t="51038" x="6554788" y="2303463"/>
          <p14:tracePt t="51066" x="6465888" y="2295525"/>
          <p14:tracePt t="51081" x="6323013" y="2286000"/>
          <p14:tracePt t="51082" x="6242050" y="2286000"/>
          <p14:tracePt t="51096" x="6170613" y="2286000"/>
          <p14:tracePt t="51109" x="6108700" y="2286000"/>
          <p14:tracePt t="51124" x="6045200" y="2286000"/>
          <p14:tracePt t="51138" x="5919788" y="2295525"/>
          <p14:tracePt t="51152" x="5830888" y="2312988"/>
          <p14:tracePt t="51167" x="5768975" y="2339975"/>
          <p14:tracePt t="51181" x="5634038" y="2401888"/>
          <p14:tracePt t="51195" x="5581650" y="2428875"/>
          <p14:tracePt t="51210" x="5545138" y="2465388"/>
          <p14:tracePt t="51238" x="5465763" y="2517775"/>
          <p14:tracePt t="51239" x="5429250" y="2554288"/>
          <p14:tracePt t="51252" x="5419725" y="2571750"/>
          <p14:tracePt t="51267" x="5402263" y="2589213"/>
          <p14:tracePt t="51281" x="5402263" y="2616200"/>
          <p14:tracePt t="51333" x="5402263" y="2625725"/>
          <p14:tracePt t="51356" x="5402263" y="2643188"/>
          <p14:tracePt t="51377" x="5402263" y="2652713"/>
          <p14:tracePt t="51753" x="0" y="0"/>
        </p14:tracePtLst>
        <p14:tracePtLst>
          <p14:tracePt t="55396" x="6215063" y="1295400"/>
          <p14:tracePt t="55569" x="6205538" y="1295400"/>
          <p14:tracePt t="55579" x="6188075" y="1295400"/>
          <p14:tracePt t="55591" x="6180138" y="1303338"/>
          <p14:tracePt t="55605" x="6180138" y="1312863"/>
          <p14:tracePt t="55619" x="6161088" y="1312863"/>
          <p14:tracePt t="55634" x="6089650" y="1339850"/>
          <p14:tracePt t="55648" x="5946775" y="1411288"/>
          <p14:tracePt t="55676" x="5857875" y="1446213"/>
          <p14:tracePt t="55691" x="5653088" y="1536700"/>
          <p14:tracePt t="55705" x="5554663" y="1581150"/>
          <p14:tracePt t="55720" x="5429250" y="1616075"/>
          <p14:tracePt t="55733" x="5232400" y="1714500"/>
          <p14:tracePt t="55748" x="5108575" y="1751013"/>
          <p14:tracePt t="55762" x="5000625" y="1795463"/>
          <p14:tracePt t="55776" x="4894263" y="1830388"/>
          <p14:tracePt t="55791" x="4697413" y="1874838"/>
          <p14:tracePt t="55805" x="4598988" y="1901825"/>
          <p14:tracePt t="55819" x="4510088" y="1919288"/>
          <p14:tracePt t="55848" x="4394200" y="1938338"/>
          <p14:tracePt t="55850" x="4259263" y="1965325"/>
          <p14:tracePt t="55876" x="4071938" y="1990725"/>
          <p14:tracePt t="55904" x="4017963" y="1990725"/>
          <p14:tracePt t="55919" x="3983038" y="1990725"/>
          <p14:tracePt t="55934" x="3946525" y="1990725"/>
          <p14:tracePt t="55947" x="3830638" y="1990725"/>
          <p14:tracePt t="55962" x="3795713" y="1990725"/>
          <p14:tracePt t="55976" x="3759200" y="1990725"/>
          <p14:tracePt t="55990" x="3670300" y="1990725"/>
          <p14:tracePt t="56019" x="3625850" y="1990725"/>
          <p14:tracePt t="56034" x="3571875" y="1990725"/>
          <p14:tracePt t="56035" x="3517900" y="1990725"/>
          <p14:tracePt t="56047" x="3455988" y="1990725"/>
          <p14:tracePt t="56062" x="3419475" y="1990725"/>
          <p14:tracePt t="56075" x="3394075" y="1990725"/>
          <p14:tracePt t="56090" x="3348038" y="1990725"/>
          <p14:tracePt t="56105" x="3268663" y="2000250"/>
          <p14:tracePt t="56118" x="3160713" y="2000250"/>
          <p14:tracePt t="56148" x="3054350" y="2009775"/>
          <p14:tracePt t="56176" x="3017838" y="2009775"/>
          <p14:tracePt t="56190" x="2973388" y="2009775"/>
          <p14:tracePt t="56191" x="2919413" y="2009775"/>
          <p14:tracePt t="56204" x="2894013" y="2009775"/>
          <p14:tracePt t="56219" x="2867025" y="2017713"/>
          <p14:tracePt t="56233" x="2840038" y="2017713"/>
          <p14:tracePt t="56247" x="2813050" y="2017713"/>
          <p14:tracePt t="56262" x="2786063" y="2017713"/>
          <p14:tracePt t="56275" x="2759075" y="2017713"/>
          <p14:tracePt t="56290" x="2687638" y="2017713"/>
          <p14:tracePt t="56304" x="2660650" y="2017713"/>
          <p14:tracePt t="56318" x="2633663" y="2017713"/>
          <p14:tracePt t="56347" x="2608263" y="2027238"/>
          <p14:tracePt t="56348" x="2571750" y="2036763"/>
          <p14:tracePt t="56361" x="2554288" y="2036763"/>
          <p14:tracePt t="56375" x="2544763" y="2044700"/>
          <p14:tracePt t="56390" x="2527300" y="2062163"/>
          <p14:tracePt t="56405" x="2465388" y="2089150"/>
          <p14:tracePt t="56418" x="2419350" y="2108200"/>
          <p14:tracePt t="56433" x="2366963" y="2143125"/>
          <p14:tracePt t="56446" x="2197100" y="2251075"/>
          <p14:tracePt t="56461" x="2143125" y="2286000"/>
          <p14:tracePt t="56476" x="2089150" y="2339975"/>
          <p14:tracePt t="56504" x="2036763" y="2374900"/>
          <p14:tracePt t="56519" x="1946275" y="2419350"/>
          <p14:tracePt t="56520" x="1919288" y="2428875"/>
          <p14:tracePt t="56532" x="1893888" y="2438400"/>
          <p14:tracePt t="56547" x="1830388" y="2446338"/>
          <p14:tracePt t="56561" x="1822450" y="2455863"/>
          <p14:tracePt t="56575" x="1812925" y="2455863"/>
          <p14:tracePt t="56702" x="1812925" y="2446338"/>
          <p14:tracePt t="56718" x="1812925" y="2438400"/>
          <p14:tracePt t="56725" x="1795463" y="2419350"/>
          <p14:tracePt t="56733" x="1731963" y="2419350"/>
          <p14:tracePt t="56746" x="1589088" y="2465388"/>
          <p14:tracePt t="56761" x="1581150" y="2465388"/>
          <p14:tracePt t="56761" x="0" y="0"/>
        </p14:tracePtLst>
        <p14:tracePtLst>
          <p14:tracePt t="58078" x="6000750" y="1322388"/>
          <p14:tracePt t="58210" x="6000750" y="1330325"/>
          <p14:tracePt t="58221" x="6010275" y="1366838"/>
          <p14:tracePt t="58230" x="6027738" y="1438275"/>
          <p14:tracePt t="58245" x="6037263" y="1482725"/>
          <p14:tracePt t="58260" x="6037263" y="1509713"/>
          <p14:tracePt t="58274" x="6054725" y="1571625"/>
          <p14:tracePt t="58287" x="6062663" y="1598613"/>
          <p14:tracePt t="58302" x="6072188" y="1625600"/>
          <p14:tracePt t="58316" x="6072188" y="1652588"/>
          <p14:tracePt t="58331" x="6081713" y="1704975"/>
          <p14:tracePt t="58345" x="6089650" y="1731963"/>
          <p14:tracePt t="58359" x="6099175" y="1751013"/>
          <p14:tracePt t="58374" x="6099175" y="1776413"/>
          <p14:tracePt t="58388" x="6108700" y="1822450"/>
          <p14:tracePt t="58401" x="6108700" y="1847850"/>
          <p14:tracePt t="58416" x="6116638" y="1866900"/>
          <p14:tracePt t="58431" x="6116638" y="1884363"/>
          <p14:tracePt t="58444" x="6134100" y="1928813"/>
          <p14:tracePt t="58473" x="6134100" y="1955800"/>
          <p14:tracePt t="58487" x="6134100" y="1982788"/>
          <p14:tracePt t="58488" x="6143625" y="2017713"/>
          <p14:tracePt t="58502" x="6143625" y="2044700"/>
          <p14:tracePt t="58516" x="6153150" y="2071688"/>
          <p14:tracePt t="58530" x="6161088" y="2098675"/>
          <p14:tracePt t="58545" x="6161088" y="2152650"/>
          <p14:tracePt t="58559" x="6170613" y="2179638"/>
          <p14:tracePt t="58574" x="6180138" y="2224088"/>
          <p14:tracePt t="58588" x="6188075" y="2295525"/>
          <p14:tracePt t="58616" x="6188075" y="2322513"/>
          <p14:tracePt t="58645" x="6188075" y="2366963"/>
          <p14:tracePt t="58646" x="6188075" y="2393950"/>
          <p14:tracePt t="58658" x="6197600" y="2419350"/>
          <p14:tracePt t="58673" x="6215063" y="2517775"/>
          <p14:tracePt t="58701" x="6215063" y="2536825"/>
          <p14:tracePt t="58716" x="6224588" y="2562225"/>
          <p14:tracePt t="58730" x="6224588" y="2589213"/>
          <p14:tracePt t="58744" x="6224588" y="2633663"/>
          <p14:tracePt t="58759" x="6232525" y="2660650"/>
          <p14:tracePt t="58774" x="6232525" y="2679700"/>
          <p14:tracePt t="58801" x="6242050" y="2705100"/>
          <p14:tracePt t="58816" x="6242050" y="2724150"/>
          <p14:tracePt t="58835" x="6242050" y="2732088"/>
          <p14:tracePt t="58848" x="6242050" y="2751138"/>
          <p14:tracePt t="58932" x="0" y="0"/>
        </p14:tracePtLst>
        <p14:tracePtLst>
          <p14:tracePt t="59334" x="6330950" y="1633538"/>
          <p14:tracePt t="59432" x="6330950" y="1670050"/>
          <p14:tracePt t="59442" x="6330950" y="1731963"/>
          <p14:tracePt t="59472" x="6330950" y="1758950"/>
          <p14:tracePt t="59486" x="6330950" y="1795463"/>
          <p14:tracePt t="59486" x="6330950" y="1830388"/>
          <p14:tracePt t="59488" x="6330950" y="1874838"/>
          <p14:tracePt t="59501" x="6330950" y="1911350"/>
          <p14:tracePt t="59515" x="6330950" y="1946275"/>
          <p14:tracePt t="59529" x="6330950" y="1982788"/>
          <p14:tracePt t="59543" x="6330950" y="2081213"/>
          <p14:tracePt t="59558" x="6330950" y="2133600"/>
          <p14:tracePt t="59572" x="6330950" y="2187575"/>
          <p14:tracePt t="59587" x="6330950" y="2268538"/>
          <p14:tracePt t="59601" x="6330950" y="2322513"/>
          <p14:tracePt t="59614" x="6330950" y="2357438"/>
          <p14:tracePt t="59629" x="6330950" y="2393950"/>
          <p14:tracePt t="59644" x="6330950" y="2473325"/>
          <p14:tracePt t="59657" x="6330950" y="2500313"/>
          <p14:tracePt t="59672" x="6330950" y="2527300"/>
          <p14:tracePt t="59687" x="6330950" y="2581275"/>
          <p14:tracePt t="59700" x="6330950" y="2608263"/>
          <p14:tracePt t="59715" x="6330950" y="2679700"/>
          <p14:tracePt t="59743" x="6330950" y="2705100"/>
          <p14:tracePt t="59758" x="6330950" y="2741613"/>
          <p14:tracePt t="59772" x="6330950" y="2759075"/>
          <p14:tracePt t="59801" x="6330950" y="2803525"/>
          <p14:tracePt t="59815" x="6330950" y="2830513"/>
          <p14:tracePt t="59816" x="6330950" y="2840038"/>
          <p14:tracePt t="59829" x="6330950" y="2857500"/>
          <p14:tracePt t="59844" x="6330950" y="2867025"/>
          <p14:tracePt t="60008" x="0" y="0"/>
        </p14:tracePtLst>
        <p14:tracePtLst>
          <p14:tracePt t="61417" x="6608763" y="2867025"/>
          <p14:tracePt t="61471" x="6599238" y="2867025"/>
          <p14:tracePt t="61472" x="6572250" y="2867025"/>
          <p14:tracePt t="61484" x="6527800" y="2867025"/>
          <p14:tracePt t="61498" x="6429375" y="2867025"/>
          <p14:tracePt t="61514" x="6161088" y="2867025"/>
          <p14:tracePt t="61527" x="6037263" y="2867025"/>
          <p14:tracePt t="61541" x="5919788" y="2867025"/>
          <p14:tracePt t="61556" x="5822950" y="2867025"/>
          <p14:tracePt t="61570" x="5608638" y="2874963"/>
          <p14:tracePt t="61584" x="5518150" y="2874963"/>
          <p14:tracePt t="61599" x="5446713" y="2874963"/>
          <p14:tracePt t="61612" x="5313363" y="2874963"/>
          <p14:tracePt t="61627" x="5241925" y="2894013"/>
          <p14:tracePt t="61642" x="5054600" y="2894013"/>
          <p14:tracePt t="61670" x="5000625" y="2894013"/>
          <p14:tracePt t="61684" x="4929188" y="2911475"/>
          <p14:tracePt t="61698" x="4857750" y="2911475"/>
          <p14:tracePt t="61713" x="4724400" y="2911475"/>
          <p14:tracePt t="61727" x="4643438" y="2911475"/>
          <p14:tracePt t="61741" x="4572000" y="2911475"/>
          <p14:tracePt t="61770" x="4394200" y="2911475"/>
          <p14:tracePt t="61771" x="4303713" y="2911475"/>
          <p14:tracePt t="61784" x="4224338" y="2911475"/>
          <p14:tracePt t="61798" x="4143375" y="2911475"/>
          <p14:tracePt t="61813" x="4010025" y="2911475"/>
          <p14:tracePt t="61826" x="3938588" y="2911475"/>
          <p14:tracePt t="61841" x="3848100" y="2901950"/>
          <p14:tracePt t="61856" x="3786188" y="2901950"/>
          <p14:tracePt t="61869" x="3643313" y="2894013"/>
          <p14:tracePt t="61884" x="3581400" y="2894013"/>
          <p14:tracePt t="61898" x="3509963" y="2894013"/>
          <p14:tracePt t="61912" x="3419475" y="2884488"/>
          <p14:tracePt t="61941" x="3251200" y="2874963"/>
          <p14:tracePt t="61943" x="2928938" y="2847975"/>
          <p14:tracePt t="61983" x="2857500" y="2840038"/>
          <p14:tracePt t="61998" x="2768600" y="2830513"/>
          <p14:tracePt t="62013" x="2697163" y="2822575"/>
          <p14:tracePt t="62026" x="2562225" y="2803525"/>
          <p14:tracePt t="62041" x="2517775" y="2795588"/>
          <p14:tracePt t="62055" x="2465388" y="2795588"/>
          <p14:tracePt t="62069" x="2259013" y="2776538"/>
          <p14:tracePt t="62098" x="2187575" y="2768600"/>
          <p14:tracePt t="62112" x="2089150" y="2759075"/>
          <p14:tracePt t="62126" x="2027238" y="2759075"/>
          <p14:tracePt t="62141" x="1990725" y="2751138"/>
          <p14:tracePt t="62155" x="1946275" y="2741613"/>
          <p14:tracePt t="62169" x="1901825" y="2741613"/>
          <p14:tracePt t="62184" x="1893888" y="2741613"/>
          <p14:tracePt t="62273" x="1884363" y="2741613"/>
          <p14:tracePt t="62304" x="0" y="0"/>
        </p14:tracePtLst>
        <p14:tracePtLst>
          <p14:tracePt t="63147" x="5768975" y="2847975"/>
          <p14:tracePt t="63174" x="5759450" y="2847975"/>
          <p14:tracePt t="63186" x="5680075" y="2847975"/>
          <p14:tracePt t="63197" x="5589588" y="2847975"/>
          <p14:tracePt t="63198" x="5491163" y="2847975"/>
          <p14:tracePt t="63211" x="5367338" y="2847975"/>
          <p14:tracePt t="63225" x="5259388" y="2847975"/>
          <p14:tracePt t="63254" x="5037138" y="2847975"/>
          <p14:tracePt t="63269" x="4929188" y="2847975"/>
          <p14:tracePt t="63270" x="4822825" y="2847975"/>
          <p14:tracePt t="63282" x="4643438" y="2847975"/>
          <p14:tracePt t="63297" x="4562475" y="2847975"/>
          <p14:tracePt t="63311" x="4456113" y="2847975"/>
          <p14:tracePt t="63325" x="4357688" y="2847975"/>
          <p14:tracePt t="63339" x="4179888" y="2847975"/>
          <p14:tracePt t="63354" x="4071938" y="2847975"/>
          <p14:tracePt t="63368" x="3973513" y="2847975"/>
          <p14:tracePt t="63382" x="3751263" y="2847975"/>
          <p14:tracePt t="63410" x="3670300" y="2847975"/>
          <p14:tracePt t="63412" x="3562350" y="2847975"/>
          <p14:tracePt t="63425" x="3465513" y="2847975"/>
          <p14:tracePt t="63440" x="3276600" y="2840038"/>
          <p14:tracePt t="63453" x="3170238" y="2840038"/>
          <p14:tracePt t="63468" x="3081338" y="2840038"/>
          <p14:tracePt t="63483" x="3000375" y="2830513"/>
          <p14:tracePt t="63496" x="2847975" y="2822575"/>
          <p14:tracePt t="63511" x="2786063" y="2822575"/>
          <p14:tracePt t="63525" x="2724150" y="2813050"/>
          <p14:tracePt t="63539" x="2616200" y="2803525"/>
          <p14:tracePt t="63554" x="2554288" y="2795588"/>
          <p14:tracePt t="63582" x="2473325" y="2795588"/>
          <p14:tracePt t="63596" x="2339975" y="2776538"/>
          <p14:tracePt t="63598" x="2286000" y="2776538"/>
          <p14:tracePt t="63610" x="2224088" y="2768600"/>
          <p14:tracePt t="63625" x="2179638" y="2759075"/>
          <p14:tracePt t="63639" x="2062163" y="2759075"/>
          <p14:tracePt t="63653" x="2027238" y="2751138"/>
          <p14:tracePt t="63668" x="1982788" y="2751138"/>
          <p14:tracePt t="63682" x="1965325" y="2751138"/>
          <p14:tracePt t="63764" x="0" y="0"/>
        </p14:tracePtLst>
        <p14:tracePtLst>
          <p14:tracePt t="64902" x="5751513" y="1169988"/>
          <p14:tracePt t="64946" x="5724525" y="1179513"/>
          <p14:tracePt t="64956" x="4929188" y="1608138"/>
          <p14:tracePt t="65024" x="4545013" y="1795463"/>
          <p14:tracePt t="65037" x="4340225" y="1901825"/>
          <p14:tracePt t="65066" x="4187825" y="1982788"/>
          <p14:tracePt t="65080" x="3875088" y="2116138"/>
          <p14:tracePt t="65081" x="3687763" y="2179638"/>
          <p14:tracePt t="65095" x="3482975" y="2268538"/>
          <p14:tracePt t="65108" x="3276600" y="2330450"/>
          <p14:tracePt t="65123" x="2911475" y="2438400"/>
          <p14:tracePt t="65138" x="2705100" y="2490788"/>
          <p14:tracePt t="65151" x="2536825" y="2527300"/>
          <p14:tracePt t="65166" x="2187575" y="2625725"/>
          <p14:tracePt t="65180" x="2036763" y="2670175"/>
          <p14:tracePt t="65194" x="1884363" y="2724150"/>
          <p14:tracePt t="65209" x="1785938" y="2759075"/>
          <p14:tracePt t="65237" x="1616075" y="2822575"/>
          <p14:tracePt t="65238" x="1554163" y="2840038"/>
          <p14:tracePt t="65251" x="1517650" y="2857500"/>
          <p14:tracePt t="65266" x="1500188" y="2857500"/>
          <p14:tracePt t="65417" x="1500188" y="2867025"/>
          <p14:tracePt t="65417" x="0" y="0"/>
        </p14:tracePtLst>
        <p14:tracePtLst>
          <p14:tracePt t="66316" x="6491288" y="2884488"/>
          <p14:tracePt t="66342" x="6483350" y="2884488"/>
          <p14:tracePt t="66363" x="6465888" y="2884488"/>
          <p14:tracePt t="66373" x="6411913" y="2867025"/>
          <p14:tracePt t="66379" x="6313488" y="2857500"/>
          <p14:tracePt t="66393" x="6081713" y="2840038"/>
          <p14:tracePt t="66407" x="5946775" y="2830513"/>
          <p14:tracePt t="66422" x="5776913" y="2813050"/>
          <p14:tracePt t="66437" x="5608638" y="2795588"/>
          <p14:tracePt t="66451" x="5214938" y="2741613"/>
          <p14:tracePt t="66465" x="4875213" y="2679700"/>
          <p14:tracePt t="66494" x="4572000" y="2633663"/>
          <p14:tracePt t="66507" x="4456113" y="2616200"/>
          <p14:tracePt t="66522" x="4313238" y="2598738"/>
          <p14:tracePt t="66550" x="4197350" y="2571750"/>
          <p14:tracePt t="66550" x="4054475" y="2554288"/>
          <p14:tracePt t="66552" x="3830638" y="2509838"/>
          <p14:tracePt t="66579" x="3732213" y="2490788"/>
          <p14:tracePt t="66594" x="3625850" y="2473325"/>
          <p14:tracePt t="66608" x="3375025" y="2419350"/>
          <p14:tracePt t="66622" x="3232150" y="2393950"/>
          <p14:tracePt t="66636" x="3071813" y="2366963"/>
          <p14:tracePt t="66650" x="2813050" y="2303463"/>
          <p14:tracePt t="66664" x="2652713" y="2268538"/>
          <p14:tracePt t="66679" x="2536825" y="2241550"/>
          <p14:tracePt t="66707" x="2295525" y="2197100"/>
          <p14:tracePt t="66708" x="2197100" y="2179638"/>
          <p14:tracePt t="66722" x="2133600" y="2170113"/>
          <p14:tracePt t="66735" x="2098675" y="2160588"/>
          <p14:tracePt t="66750" x="2081213" y="2160588"/>
          <p14:tracePt t="66750" x="2054225" y="2160588"/>
          <p14:tracePt t="66834" x="2044700" y="2160588"/>
          <p14:tracePt t="66844" x="2036763" y="2160588"/>
          <p14:tracePt t="66850" x="2017713" y="2179638"/>
          <p14:tracePt t="66878" x="1973263" y="2214563"/>
          <p14:tracePt t="66879" x="1946275" y="2224088"/>
          <p14:tracePt t="66894" x="1928813" y="2241550"/>
          <p14:tracePt t="66907" x="1919288" y="2251075"/>
          <p14:tracePt t="66921" x="1911350" y="2259013"/>
          <p14:tracePt t="67163" x="0" y="0"/>
        </p14:tracePtLst>
        <p14:tracePtLst>
          <p14:tracePt t="77303" x="8429625" y="2544763"/>
          <p14:tracePt t="78020" x="8429625" y="2527300"/>
          <p14:tracePt t="78039" x="8429625" y="2517775"/>
          <p14:tracePt t="78067" x="8402638" y="2500313"/>
          <p14:tracePt t="78069" x="8348663" y="2465388"/>
          <p14:tracePt t="78096" x="8304213" y="2455863"/>
          <p14:tracePt t="78110" x="8197850" y="2446338"/>
          <p14:tracePt t="78124" x="8153400" y="2446338"/>
          <p14:tracePt t="78139" x="8116888" y="2446338"/>
          <p14:tracePt t="78139" x="8099425" y="2446338"/>
          <p14:tracePt t="78153" x="8081963" y="2455863"/>
          <p14:tracePt t="78187" x="8081963" y="2473325"/>
          <p14:tracePt t="78198" x="8081963" y="2490788"/>
          <p14:tracePt t="78209" x="8081963" y="2544763"/>
          <p14:tracePt t="78238" x="8081963" y="2571750"/>
          <p14:tracePt t="78239" x="8081963" y="2608263"/>
          <p14:tracePt t="78253" x="8099425" y="2679700"/>
          <p14:tracePt t="78267" x="8116888" y="2714625"/>
          <p14:tracePt t="78281" x="8143875" y="2751138"/>
          <p14:tracePt t="78296" x="8170863" y="2795588"/>
          <p14:tracePt t="78310" x="8242300" y="2874963"/>
          <p14:tracePt t="78324" x="8323263" y="2919413"/>
          <p14:tracePt t="78353" x="8375650" y="2955925"/>
          <p14:tracePt t="78367" x="8420100" y="2965450"/>
          <p14:tracePt t="78396" x="8447088" y="2973388"/>
          <p14:tracePt t="78409" x="8510588" y="2973388"/>
          <p14:tracePt t="78411" x="8537575" y="2973388"/>
          <p14:tracePt t="78425" x="8562975" y="2973388"/>
          <p14:tracePt t="78439" x="8589963" y="2973388"/>
          <p14:tracePt t="78452" x="8616950" y="2955925"/>
          <p14:tracePt t="78467" x="8634413" y="2928938"/>
          <p14:tracePt t="78482" x="8653463" y="2911475"/>
          <p14:tracePt t="78495" x="8670925" y="2867025"/>
          <p14:tracePt t="78510" x="8680450" y="2847975"/>
          <p14:tracePt t="78525" x="8680450" y="2830513"/>
          <p14:tracePt t="78538" x="8688388" y="2813050"/>
          <p14:tracePt t="78567" x="8688388" y="2776538"/>
          <p14:tracePt t="78567" x="8688388" y="2759075"/>
          <p14:tracePt t="78581" x="8688388" y="2741613"/>
          <p14:tracePt t="78596" x="8688388" y="2724150"/>
          <p14:tracePt t="78609" x="8688388" y="2687638"/>
          <p14:tracePt t="78625" x="8688388" y="2670175"/>
          <p14:tracePt t="78638" x="8680450" y="2652713"/>
          <p14:tracePt t="78652" x="8670925" y="2643188"/>
          <p14:tracePt t="78666" x="8643938" y="2616200"/>
          <p14:tracePt t="78681" x="8643938" y="2608263"/>
          <p14:tracePt t="78695" x="8626475" y="2608263"/>
          <p14:tracePt t="78724" x="8589963" y="2589213"/>
          <p14:tracePt t="78737" x="8572500" y="2589213"/>
          <p14:tracePt t="78739" x="8545513" y="2589213"/>
          <p14:tracePt t="78752" x="8518525" y="2589213"/>
          <p14:tracePt t="78767" x="8483600" y="2589213"/>
          <p14:tracePt t="78780" x="8466138" y="2598738"/>
          <p14:tracePt t="78795" x="8447088" y="2608263"/>
          <p14:tracePt t="78810" x="8420100" y="2633663"/>
          <p14:tracePt t="78823" x="8402638" y="2643188"/>
          <p14:tracePt t="78838" x="8394700" y="2652713"/>
          <p14:tracePt t="78853" x="8375650" y="2679700"/>
          <p14:tracePt t="78866" x="8348663" y="2741613"/>
          <p14:tracePt t="78895" x="8340725" y="2768600"/>
          <p14:tracePt t="78909" x="8340725" y="2813050"/>
          <p14:tracePt t="78925" x="8340725" y="2830513"/>
          <p14:tracePt t="78938" x="8340725" y="2840038"/>
          <p14:tracePt t="78952" x="8340725" y="2857500"/>
          <p14:tracePt t="78966" x="8340725" y="2874963"/>
          <p14:tracePt t="78981" x="8340725" y="2884488"/>
          <p14:tracePt t="79018" x="8340725" y="2894013"/>
          <p14:tracePt t="79052" x="8358188" y="2894013"/>
          <p14:tracePt t="79067" x="8367713" y="2894013"/>
          <p14:tracePt t="79067" x="8385175" y="2894013"/>
          <p14:tracePt t="79080" x="8412163" y="2894013"/>
          <p14:tracePt t="79095" x="8483600" y="2894013"/>
          <p14:tracePt t="79109" x="8510588" y="2894013"/>
          <p14:tracePt t="79123" x="8528050" y="2894013"/>
          <p14:tracePt t="79138" x="8537575" y="2894013"/>
          <p14:tracePt t="79151" x="8545513" y="2884488"/>
          <p14:tracePt t="79181" x="8545513" y="2874963"/>
          <p14:tracePt t="79194" x="8562975" y="2847975"/>
          <p14:tracePt t="79209" x="8572500" y="2830513"/>
          <p14:tracePt t="79224" x="8572500" y="2822575"/>
          <p14:tracePt t="79237" x="8572500" y="2803525"/>
          <p14:tracePt t="79252" x="8572500" y="2768600"/>
          <p14:tracePt t="79266" x="8572500" y="2741613"/>
          <p14:tracePt t="79280" x="8572500" y="2724150"/>
          <p14:tracePt t="79295" x="8572500" y="2670175"/>
          <p14:tracePt t="79309" x="8562975" y="2660650"/>
          <p14:tracePt t="79323" x="8545513" y="2643188"/>
          <p14:tracePt t="79337" x="8528050" y="2616200"/>
          <p14:tracePt t="79352" x="8483600" y="2598738"/>
          <p14:tracePt t="79380" x="8466138" y="2589213"/>
          <p14:tracePt t="79395" x="8447088" y="2589213"/>
          <p14:tracePt t="79408" x="8402638" y="2589213"/>
          <p14:tracePt t="79410" x="8375650" y="2589213"/>
          <p14:tracePt t="79423" x="8313738" y="2625725"/>
          <p14:tracePt t="79451" x="8251825" y="2679700"/>
          <p14:tracePt t="79466" x="8232775" y="2697163"/>
          <p14:tracePt t="79480" x="8215313" y="2724150"/>
          <p14:tracePt t="79495" x="8205788" y="2751138"/>
          <p14:tracePt t="79509" x="8197850" y="2776538"/>
          <p14:tracePt t="79523" x="8188325" y="2795588"/>
          <p14:tracePt t="79551" x="8188325" y="2822575"/>
          <p14:tracePt t="79566" x="8188325" y="2867025"/>
          <p14:tracePt t="79567" x="8188325" y="2874963"/>
          <p14:tracePt t="79580" x="8197850" y="2894013"/>
          <p14:tracePt t="79595" x="8197850" y="2911475"/>
          <p14:tracePt t="79609" x="8215313" y="2919413"/>
          <p14:tracePt t="79623" x="8232775" y="2928938"/>
          <p14:tracePt t="79637" x="8251825" y="2938463"/>
          <p14:tracePt t="79651" x="8323263" y="2946400"/>
          <p14:tracePt t="79666" x="8348663" y="2946400"/>
          <p14:tracePt t="79680" x="8394700" y="2946400"/>
          <p14:tracePt t="79694" x="8562975" y="2946400"/>
          <p14:tracePt t="79723" x="8609013" y="2938463"/>
          <p14:tracePt t="79736" x="8634413" y="2928938"/>
          <p14:tracePt t="79751" x="8653463" y="2911475"/>
          <p14:tracePt t="79766" x="8661400" y="2911475"/>
          <p14:tracePt t="79779" x="8680450" y="2884488"/>
          <p14:tracePt t="79794" x="8688388" y="2867025"/>
          <p14:tracePt t="79808" x="8705850" y="2786063"/>
          <p14:tracePt t="79837" x="8715375" y="2670175"/>
          <p14:tracePt t="79865" x="8715375" y="2571750"/>
          <p14:tracePt t="79895" x="8688388" y="2544763"/>
          <p14:tracePt t="79908" x="8609013" y="2438400"/>
          <p14:tracePt t="79937" x="8582025" y="2419350"/>
          <p14:tracePt t="79951" x="8545513" y="2411413"/>
          <p14:tracePt t="79951" x="8510588" y="2401888"/>
          <p14:tracePt t="79966" x="8483600" y="2393950"/>
          <p14:tracePt t="79981" x="8412163" y="2393950"/>
          <p14:tracePt t="80008" x="8358188" y="2428875"/>
          <p14:tracePt t="80023" x="8286750" y="2482850"/>
          <p14:tracePt t="80051" x="8269288" y="2500313"/>
          <p14:tracePt t="80066" x="8215313" y="2598738"/>
          <p14:tracePt t="80079" x="8197850" y="2643188"/>
          <p14:tracePt t="80095" x="8188325" y="2786063"/>
          <p14:tracePt t="80137" x="8197850" y="2840038"/>
          <p14:tracePt t="80165" x="8232775" y="2884488"/>
          <p14:tracePt t="80208" x="8242300" y="2901950"/>
          <p14:tracePt t="80222" x="8286750" y="2928938"/>
          <p14:tracePt t="80223" x="8304213" y="2938463"/>
          <p14:tracePt t="80236" x="8375650" y="2955925"/>
          <p14:tracePt t="80266" x="8420100" y="2973388"/>
          <p14:tracePt t="80279" x="8555038" y="2973388"/>
          <p14:tracePt t="80337" x="8582025" y="2973388"/>
          <p14:tracePt t="80351" x="8589963" y="2973388"/>
          <p14:tracePt t="80379" x="8626475" y="2965450"/>
          <p14:tracePt t="80381" x="8661400" y="2874963"/>
          <p14:tracePt t="80422" x="8680450" y="2803525"/>
          <p14:tracePt t="80450" x="8680450" y="2768600"/>
          <p14:tracePt t="80465" x="8680450" y="2697163"/>
          <p14:tracePt t="80480" x="8670925" y="2616200"/>
          <p14:tracePt t="80508" x="8643938" y="2581275"/>
          <p14:tracePt t="80536" x="8609013" y="2536825"/>
          <p14:tracePt t="80551" x="8582025" y="2527300"/>
          <p14:tracePt t="80552" x="8562975" y="2509838"/>
          <p14:tracePt t="80565" x="8429625" y="2509838"/>
          <p14:tracePt t="80608" x="8340725" y="2554288"/>
          <p14:tracePt t="80636" x="8323263" y="2571750"/>
          <p14:tracePt t="80650" x="8296275" y="2616200"/>
          <p14:tracePt t="80664" x="8259763" y="2687638"/>
          <p14:tracePt t="80692" x="8251825" y="2732088"/>
          <p14:tracePt t="80695" x="8251825" y="2786063"/>
          <p14:tracePt t="80722" x="8251825" y="2822575"/>
          <p14:tracePt t="80736" x="8251825" y="2840038"/>
          <p14:tracePt t="80750" x="8251825" y="2847975"/>
          <p14:tracePt t="80765" x="8251825" y="2867025"/>
          <p14:tracePt t="80793" x="8269288" y="2884488"/>
          <p14:tracePt t="80821" x="8286750" y="2894013"/>
          <p14:tracePt t="80836" x="8340725" y="2911475"/>
          <p14:tracePt t="80864" x="8367713" y="2919413"/>
          <p14:tracePt t="80878" x="8429625" y="2919413"/>
          <p14:tracePt t="80880" x="8456613" y="2919413"/>
          <p14:tracePt t="80893" x="8483600" y="2919413"/>
          <p14:tracePt t="80907" x="8491538" y="2919413"/>
          <p14:tracePt t="80921" x="8501063" y="2919413"/>
          <p14:tracePt t="82509" x="0" y="0"/>
        </p14:tracePtLst>
        <p14:tracePtLst>
          <p14:tracePt t="84147" x="6813550" y="1179513"/>
          <p14:tracePt t="84807" x="0" y="0"/>
        </p14:tracePtLst>
        <p14:tracePtLst>
          <p14:tracePt t="85178" x="6715125" y="2562225"/>
          <p14:tracePt t="85780" x="0" y="0"/>
        </p14:tracePtLst>
        <p14:tracePtLst>
          <p14:tracePt t="88787" x="6251575" y="1160463"/>
          <p14:tracePt t="88996" x="6232525" y="1179513"/>
          <p14:tracePt t="88999" x="5902325" y="1339850"/>
          <p14:tracePt t="89056" x="5813425" y="1384300"/>
          <p14:tracePt t="89069" x="5741988" y="1419225"/>
          <p14:tracePt t="89098" x="5581650" y="1500188"/>
          <p14:tracePt t="89099" x="5527675" y="1527175"/>
          <p14:tracePt t="89112" x="5348288" y="1608138"/>
          <p14:tracePt t="89155" x="5303838" y="1633538"/>
          <p14:tracePt t="89170" x="5232400" y="1670050"/>
          <p14:tracePt t="89185" x="5089525" y="1741488"/>
          <p14:tracePt t="89198" x="5027613" y="1758950"/>
          <p14:tracePt t="89212" x="4929188" y="1785938"/>
          <p14:tracePt t="89227" x="4840288" y="1822450"/>
          <p14:tracePt t="89255" x="4679950" y="1857375"/>
          <p14:tracePt t="89270" x="4581525" y="1874838"/>
          <p14:tracePt t="89271" x="4500563" y="1893888"/>
          <p14:tracePt t="89283" x="4330700" y="1911350"/>
          <p14:tracePt t="89298" x="4214813" y="1938338"/>
          <p14:tracePt t="89313" x="4116388" y="1955800"/>
          <p14:tracePt t="89326" x="4017963" y="1973263"/>
          <p14:tracePt t="89341" x="3795713" y="2000250"/>
          <p14:tracePt t="89355" x="3697288" y="2017713"/>
          <p14:tracePt t="89369" x="3589338" y="2027238"/>
          <p14:tracePt t="89384" x="3482975" y="2027238"/>
          <p14:tracePt t="89398" x="3276600" y="2036763"/>
          <p14:tracePt t="89426" x="3179763" y="2036763"/>
          <p14:tracePt t="89441" x="3108325" y="2036763"/>
          <p14:tracePt t="89441" x="3027363" y="2036763"/>
          <p14:tracePt t="89442" x="2946400" y="2036763"/>
          <p14:tracePt t="89455" x="2857500" y="2036763"/>
          <p14:tracePt t="89469" x="2795588" y="2036763"/>
          <p14:tracePt t="89484" x="2643188" y="2036763"/>
          <p14:tracePt t="89498" x="2581275" y="2036763"/>
          <p14:tracePt t="89512" x="2517775" y="2044700"/>
          <p14:tracePt t="89526" x="2465388" y="2044700"/>
          <p14:tracePt t="89541" x="2374900" y="2054225"/>
          <p14:tracePt t="89555" x="2347913" y="2054225"/>
          <p14:tracePt t="89569" x="2330450" y="2054225"/>
          <p14:tracePt t="89583" x="2322513" y="2054225"/>
          <p14:tracePt t="89598" x="2286000" y="2054225"/>
          <p14:tracePt t="89612" x="2276475" y="2054225"/>
          <p14:tracePt t="89648" x="2268538" y="2054225"/>
          <p14:tracePt t="89671" x="2259013" y="2054225"/>
          <p14:tracePt t="89698" x="2259013" y="2062163"/>
          <p14:tracePt t="89768" x="2259013" y="2071688"/>
          <p14:tracePt t="89813" x="2259013" y="2081213"/>
          <p14:tracePt t="90036" x="2259013" y="2089150"/>
          <p14:tracePt t="90085" x="0" y="0"/>
        </p14:tracePtLst>
        <p14:tracePtLst>
          <p14:tracePt t="90887" x="5929313" y="2768600"/>
          <p14:tracePt t="90914" x="5919788" y="2768600"/>
          <p14:tracePt t="90927" x="5911850" y="2768600"/>
          <p14:tracePt t="90948" x="5894388" y="2768600"/>
          <p14:tracePt t="90960" x="5857875" y="2776538"/>
          <p14:tracePt t="90970" x="5795963" y="2786063"/>
          <p14:tracePt t="90982" x="5715000" y="2786063"/>
          <p14:tracePt t="90983" x="5634038" y="2786063"/>
          <p14:tracePt t="90996" x="5518150" y="2795588"/>
          <p14:tracePt t="91010" x="5411788" y="2795588"/>
          <p14:tracePt t="91025" x="5160963" y="2795588"/>
          <p14:tracePt t="91039" x="5010150" y="2795588"/>
          <p14:tracePt t="91067" x="4911725" y="2795588"/>
          <p14:tracePt t="91081" x="4697413" y="2786063"/>
          <p14:tracePt t="91083" x="4411663" y="2776538"/>
          <p14:tracePt t="91110" x="4295775" y="2776538"/>
          <p14:tracePt t="91125" x="4017963" y="2768600"/>
          <p14:tracePt t="91139" x="3902075" y="2768600"/>
          <p14:tracePt t="91153" x="3751263" y="2751138"/>
          <p14:tracePt t="91167" x="3571875" y="2751138"/>
          <p14:tracePt t="91182" x="3268663" y="2741613"/>
          <p14:tracePt t="91196" x="3116263" y="2741613"/>
          <p14:tracePt t="91210" x="2990850" y="2741613"/>
          <p14:tracePt t="91238" x="2697163" y="2741613"/>
          <p14:tracePt t="91253" x="2581275" y="2741613"/>
          <p14:tracePt t="91255" x="2500313" y="2741613"/>
          <p14:tracePt t="91268" x="2401888" y="2741613"/>
          <p14:tracePt t="91281" x="2241550" y="2724150"/>
          <p14:tracePt t="91296" x="2179638" y="2724150"/>
          <p14:tracePt t="91310" x="2125663" y="2724150"/>
          <p14:tracePt t="91325" x="2054225" y="2724150"/>
          <p14:tracePt t="91339" x="2044700" y="2724150"/>
          <p14:tracePt t="91353" x="2027238" y="2724150"/>
          <p14:tracePt t="91592" x="0" y="0"/>
        </p14:tracePtLst>
        <p14:tracePtLst>
          <p14:tracePt t="97186" x="7323138" y="2517775"/>
          <p14:tracePt t="97236" x="7286625" y="2517775"/>
          <p14:tracePt t="97237" x="7224713" y="2517775"/>
          <p14:tracePt t="97246" x="7126288" y="2517775"/>
          <p14:tracePt t="97261" x="7018338" y="2517775"/>
          <p14:tracePt t="97275" x="6894513" y="2517775"/>
          <p14:tracePt t="97289" x="6616700" y="2517775"/>
          <p14:tracePt t="97304" x="6491288" y="2517775"/>
          <p14:tracePt t="97317" x="6384925" y="2517775"/>
          <p14:tracePt t="97332" x="6215063" y="2517775"/>
          <p14:tracePt t="97347" x="6143625" y="2517775"/>
          <p14:tracePt t="97360" x="6072188" y="2517775"/>
          <p14:tracePt t="97375" x="6010275" y="2517775"/>
          <p14:tracePt t="97389" x="5929313" y="2517775"/>
          <p14:tracePt t="97403" x="5894388" y="2544763"/>
          <p14:tracePt t="97418" x="5840413" y="2571750"/>
          <p14:tracePt t="97432" x="5759450" y="2625725"/>
          <p14:tracePt t="97446" x="5705475" y="2660650"/>
          <p14:tracePt t="97460" x="5661025" y="2687638"/>
          <p14:tracePt t="97489" x="5581650" y="2751138"/>
          <p14:tracePt t="97505" x="5554663" y="2776538"/>
          <p14:tracePt t="97518" x="5537200" y="2803525"/>
          <p14:tracePt t="97519" x="5537200" y="2830513"/>
          <p14:tracePt t="97532" x="5527675" y="2867025"/>
          <p14:tracePt t="97546" x="5527675" y="2894013"/>
          <p14:tracePt t="97561" x="5527675" y="2911475"/>
          <p14:tracePt t="97575" x="5527675" y="2946400"/>
          <p14:tracePt t="97589" x="5562600" y="3000375"/>
          <p14:tracePt t="97604" x="5599113" y="3027363"/>
          <p14:tracePt t="97617" x="5643563" y="3062288"/>
          <p14:tracePt t="97646" x="5768975" y="3125788"/>
          <p14:tracePt t="97648" x="5929313" y="3152775"/>
          <p14:tracePt t="97675" x="6027738" y="3160713"/>
          <p14:tracePt t="97689" x="6224588" y="3170238"/>
          <p14:tracePt t="97703" x="6340475" y="3170238"/>
          <p14:tracePt t="97717" x="6429375" y="3170238"/>
          <p14:tracePt t="97732" x="6518275" y="3170238"/>
          <p14:tracePt t="97746" x="6697663" y="3170238"/>
          <p14:tracePt t="97760" x="6769100" y="3160713"/>
          <p14:tracePt t="97775" x="6848475" y="3152775"/>
          <p14:tracePt t="97789" x="6983413" y="3089275"/>
          <p14:tracePt t="97803" x="7037388" y="3062288"/>
          <p14:tracePt t="97817" x="7108825" y="3017838"/>
          <p14:tracePt t="97831" x="7215188" y="2938463"/>
          <p14:tracePt t="97846" x="7323138" y="2679700"/>
          <p14:tracePt t="97932" x="7269163" y="2554288"/>
          <p14:tracePt t="97961" x="7224713" y="2509838"/>
          <p14:tracePt t="97988" x="7170738" y="2465388"/>
          <p14:tracePt t="97989" x="7018338" y="2374900"/>
          <p14:tracePt t="98004" x="6919913" y="2339975"/>
          <p14:tracePt t="98017" x="6831013" y="2295525"/>
          <p14:tracePt t="98031" x="6705600" y="2268538"/>
          <p14:tracePt t="98046" x="6491288" y="2232025"/>
          <p14:tracePt t="98060" x="6375400" y="2224088"/>
          <p14:tracePt t="98075" x="6276975" y="2224088"/>
          <p14:tracePt t="98088" x="6000750" y="2251075"/>
          <p14:tracePt t="98117" x="5732463" y="2411413"/>
          <p14:tracePt t="98160" x="5680075" y="2465388"/>
          <p14:tracePt t="98174" x="5599113" y="2554288"/>
          <p14:tracePt t="98202" x="5537200" y="2679700"/>
          <p14:tracePt t="98232" x="5537200" y="2714625"/>
          <p14:tracePt t="98245" x="5537200" y="2803525"/>
          <p14:tracePt t="98260" x="5537200" y="2840038"/>
          <p14:tracePt t="98275" x="5537200" y="2867025"/>
          <p14:tracePt t="98303" x="5545138" y="2928938"/>
          <p14:tracePt t="98304" x="5554663" y="2946400"/>
          <p14:tracePt t="98317" x="5608638" y="3009900"/>
          <p14:tracePt t="98346" x="5705475" y="3071813"/>
          <p14:tracePt t="98374" x="5768975" y="3098800"/>
          <p14:tracePt t="98375" x="5857875" y="3125788"/>
          <p14:tracePt t="98388" x="5965825" y="3152775"/>
          <p14:tracePt t="98402" x="6153150" y="3179763"/>
          <p14:tracePt t="98417" x="6884988" y="3133725"/>
          <p14:tracePt t="98503" x="7018338" y="3071813"/>
          <p14:tracePt t="98518" x="7126288" y="2990850"/>
          <p14:tracePt t="98545" x="7161213" y="2955925"/>
          <p14:tracePt t="98560" x="7232650" y="2867025"/>
          <p14:tracePt t="98573" x="7242175" y="2840038"/>
          <p14:tracePt t="98588" x="7259638" y="2813050"/>
          <p14:tracePt t="98602" x="7259638" y="2724150"/>
          <p14:tracePt t="98616" x="7259638" y="2679700"/>
          <p14:tracePt t="98645" x="7259638" y="2652713"/>
          <p14:tracePt t="98659" x="7215188" y="2571750"/>
          <p14:tracePt t="98660" x="7153275" y="2536825"/>
          <p14:tracePt t="98674" x="6902450" y="2438400"/>
          <p14:tracePt t="98717" x="6634163" y="2428875"/>
          <p14:tracePt t="98731" x="6500813" y="2428875"/>
          <p14:tracePt t="98745" x="6402388" y="2428875"/>
          <p14:tracePt t="98759" x="6188075" y="2482850"/>
          <p14:tracePt t="98774" x="6010275" y="2562225"/>
          <p14:tracePt t="98989" x="6010275" y="2571750"/>
          <p14:tracePt t="99024" x="0" y="0"/>
        </p14:tracePtLst>
        <p14:tracePtLst>
          <p14:tracePt t="105389" x="5133975" y="5715000"/>
          <p14:tracePt t="105499" x="5133975" y="5705475"/>
          <p14:tracePt t="105502" x="5126038" y="5697538"/>
          <p14:tracePt t="105510" x="5089525" y="5688013"/>
          <p14:tracePt t="105525" x="5027613" y="5680075"/>
          <p14:tracePt t="105552" x="4973638" y="5661025"/>
          <p14:tracePt t="105566" x="4822825" y="5653088"/>
          <p14:tracePt t="105567" x="4679950" y="5643563"/>
          <p14:tracePt t="105595" x="4438650" y="5643563"/>
          <p14:tracePt t="105623" x="4313238" y="5643563"/>
          <p14:tracePt t="105651" x="4276725" y="5653088"/>
          <p14:tracePt t="105666" x="4143375" y="5724525"/>
          <p14:tracePt t="105695" x="4098925" y="5768975"/>
          <p14:tracePt t="105723" x="4010025" y="5875338"/>
          <p14:tracePt t="105737" x="3973513" y="5919788"/>
          <p14:tracePt t="105738" x="3929063" y="5983288"/>
          <p14:tracePt t="105751" x="3902075" y="6037263"/>
          <p14:tracePt t="105766" x="3857625" y="6099175"/>
          <p14:tracePt t="105780" x="3857625" y="6126163"/>
          <p14:tracePt t="105795" x="3848100" y="6153150"/>
          <p14:tracePt t="105809" x="3848100" y="6215063"/>
          <p14:tracePt t="105822" x="3848100" y="6242050"/>
          <p14:tracePt t="105838" x="3848100" y="6269038"/>
          <p14:tracePt t="105852" x="3848100" y="6357938"/>
          <p14:tracePt t="105880" x="3875088" y="6411913"/>
          <p14:tracePt t="105895" x="3902075" y="6446838"/>
          <p14:tracePt t="105908" x="3929063" y="6500813"/>
          <p14:tracePt t="105923" x="4010025" y="6599238"/>
          <p14:tracePt t="105937" x="4089400" y="6688138"/>
          <p14:tracePt t="105966" x="4224338" y="6769100"/>
          <p14:tracePt t="105981" x="4402138" y="6840538"/>
          <p14:tracePt t="106009" x="4625975" y="6848475"/>
          <p14:tracePt t="106023" x="4724400" y="6848475"/>
          <p14:tracePt t="106037" x="4919663" y="6848475"/>
          <p14:tracePt t="106066" x="5099050" y="6848475"/>
          <p14:tracePt t="106080" x="5187950" y="6840538"/>
          <p14:tracePt t="106094" x="5268913" y="6804025"/>
          <p14:tracePt t="106109" x="5402263" y="6705600"/>
          <p14:tracePt t="106123" x="5456238" y="6643688"/>
          <p14:tracePt t="106137" x="5500688" y="6589713"/>
          <p14:tracePt t="106151" x="5537200" y="6527800"/>
          <p14:tracePt t="106165" x="5589588" y="6419850"/>
          <p14:tracePt t="106180" x="5616575" y="6357938"/>
          <p14:tracePt t="106208" x="5626100" y="6286500"/>
          <p14:tracePt t="106223" x="5634038" y="6180138"/>
          <p14:tracePt t="106224" x="5634038" y="6126163"/>
          <p14:tracePt t="106236" x="5634038" y="6081713"/>
          <p14:tracePt t="106251" x="5626100" y="6027738"/>
          <p14:tracePt t="106266" x="5608638" y="5973763"/>
          <p14:tracePt t="106266" x="5581650" y="5911850"/>
          <p14:tracePt t="106279" x="5554663" y="5867400"/>
          <p14:tracePt t="106294" x="5527675" y="5822950"/>
          <p14:tracePt t="106309" x="5483225" y="5776913"/>
          <p14:tracePt t="106322" x="5367338" y="5688013"/>
          <p14:tracePt t="106337" x="5303838" y="5634038"/>
          <p14:tracePt t="106351" x="5205413" y="5599113"/>
          <p14:tracePt t="106379" x="5000625" y="5527675"/>
          <p14:tracePt t="106395" x="4894263" y="5510213"/>
          <p14:tracePt t="106396" x="4776788" y="5483225"/>
          <p14:tracePt t="106408" x="4660900" y="5483225"/>
          <p14:tracePt t="106422" x="4419600" y="5483225"/>
          <p14:tracePt t="106437" x="4303713" y="5500688"/>
          <p14:tracePt t="106451" x="4214813" y="5518150"/>
          <p14:tracePt t="106465" x="4143375" y="5554663"/>
          <p14:tracePt t="106465" x="4071938" y="5608638"/>
          <p14:tracePt t="106480" x="4017963" y="5670550"/>
          <p14:tracePt t="106493" x="3956050" y="5741988"/>
          <p14:tracePt t="106508" x="3911600" y="5822950"/>
          <p14:tracePt t="106536" x="3840163" y="5946775"/>
          <p14:tracePt t="106537" x="3803650" y="6062663"/>
          <p14:tracePt t="106566" x="3795713" y="6143625"/>
          <p14:tracePt t="106579" x="3795713" y="6286500"/>
          <p14:tracePt t="106594" x="3795713" y="6348413"/>
          <p14:tracePt t="106608" x="3795713" y="6402388"/>
          <p14:tracePt t="106622" x="3830638" y="6491288"/>
          <p14:tracePt t="106637" x="3867150" y="6562725"/>
          <p14:tracePt t="106650" x="3911600" y="6608763"/>
          <p14:tracePt t="106665" x="3973513" y="6670675"/>
          <p14:tracePt t="106679" x="4152900" y="6796088"/>
          <p14:tracePt t="106707" x="4251325" y="6831013"/>
          <p14:tracePt t="106709" x="4340225" y="6848475"/>
          <p14:tracePt t="106722" x="4429125" y="6848475"/>
          <p14:tracePt t="106736" x="4633913" y="6848475"/>
          <p14:tracePt t="106751" x="4741863" y="6848475"/>
          <p14:tracePt t="106765" x="4840288" y="6848475"/>
          <p14:tracePt t="106779" x="5027613" y="6848475"/>
          <p14:tracePt t="106793" x="5099050" y="6831013"/>
          <p14:tracePt t="106808" x="5170488" y="6813550"/>
          <p14:tracePt t="106822" x="5205413" y="6786563"/>
          <p14:tracePt t="106836" x="5259388" y="6751638"/>
          <p14:tracePt t="106864" x="5276850" y="6724650"/>
          <p14:tracePt t="106879" x="5295900" y="6697663"/>
          <p14:tracePt t="106880" x="5313363" y="6653213"/>
          <p14:tracePt t="106894" x="5322888" y="6626225"/>
          <p14:tracePt t="106907" x="5322888" y="6608763"/>
          <p14:tracePt t="106922" x="5330825" y="6581775"/>
          <p14:tracePt t="106936" x="5330825" y="6510338"/>
          <p14:tracePt t="106950" x="5330825" y="6456363"/>
          <p14:tracePt t="106965" x="5322888" y="6402388"/>
          <p14:tracePt t="106979" x="5268913" y="6269038"/>
          <p14:tracePt t="106995" x="5214938" y="6170613"/>
          <p14:tracePt t="107008" x="5153025" y="6099175"/>
          <p14:tracePt t="107036" x="5062538" y="6010275"/>
          <p14:tracePt t="107050" x="4830763" y="5822950"/>
          <p14:tracePt t="107052" x="4705350" y="5759450"/>
          <p14:tracePt t="107065" x="4598988" y="5705475"/>
          <p14:tracePt t="107078" x="4491038" y="5653088"/>
          <p14:tracePt t="107093" x="4295775" y="5626100"/>
          <p14:tracePt t="107108" x="4214813" y="5626100"/>
          <p14:tracePt t="107121" x="4133850" y="5626100"/>
          <p14:tracePt t="107136" x="4010025" y="5643563"/>
          <p14:tracePt t="107150" x="3946525" y="5680075"/>
          <p14:tracePt t="107165" x="3875088" y="5724525"/>
          <p14:tracePt t="107192" x="3759200" y="5830888"/>
          <p14:tracePt t="107207" x="3724275" y="5894388"/>
          <p14:tracePt t="107208" x="3660775" y="6037263"/>
          <p14:tracePt t="107236" x="3643313" y="6161088"/>
          <p14:tracePt t="107250" x="3643313" y="6197600"/>
          <p14:tracePt t="107265" x="3643313" y="6224588"/>
          <p14:tracePt t="107278" x="3643313" y="6286500"/>
          <p14:tracePt t="107293" x="3643313" y="6323013"/>
          <p14:tracePt t="107307" x="3652838" y="6367463"/>
          <p14:tracePt t="107321" x="3660775" y="6394450"/>
          <p14:tracePt t="107336" x="3714750" y="6465888"/>
          <p14:tracePt t="107350" x="3751263" y="6500813"/>
          <p14:tracePt t="107378" x="3776663" y="6537325"/>
          <p14:tracePt t="107379" x="3840163" y="6572250"/>
          <p14:tracePt t="107393" x="3990975" y="6661150"/>
          <p14:tracePt t="107407" x="4071938" y="6688138"/>
          <p14:tracePt t="107421" x="4170363" y="6715125"/>
          <p14:tracePt t="107436" x="4375150" y="6759575"/>
          <p14:tracePt t="107450" x="4465638" y="6769100"/>
          <p14:tracePt t="107465" x="4572000" y="6769100"/>
          <p14:tracePt t="107479" x="4670425" y="6769100"/>
          <p14:tracePt t="107492" x="4840288" y="6769100"/>
          <p14:tracePt t="107521" x="4919663" y="6769100"/>
          <p14:tracePt t="107535" x="4991100" y="6751638"/>
          <p14:tracePt t="107550" x="5099050" y="6705600"/>
          <p14:tracePt t="107551" x="5133975" y="6670675"/>
          <p14:tracePt t="107565" x="5143500" y="6643688"/>
          <p14:tracePt t="107578" x="5170488" y="6518275"/>
          <p14:tracePt t="107607" x="5170488" y="6465888"/>
          <p14:tracePt t="107621" x="5170488" y="6402388"/>
          <p14:tracePt t="107635" x="5153025" y="6348413"/>
          <p14:tracePt t="107650" x="5081588" y="6215063"/>
          <p14:tracePt t="107664" x="5000625" y="6116638"/>
          <p14:tracePt t="107678" x="4768850" y="5973763"/>
          <p14:tracePt t="107707" x="4697413" y="5956300"/>
          <p14:tracePt t="107721" x="4625975" y="5946775"/>
          <p14:tracePt t="107735" x="4545013" y="5938838"/>
          <p14:tracePt t="107749" x="4394200" y="5938838"/>
          <p14:tracePt t="107764" x="4295775" y="5956300"/>
          <p14:tracePt t="107792" x="4241800" y="5991225"/>
          <p14:tracePt t="107807" x="4205288" y="6037263"/>
          <p14:tracePt t="107835" x="4197350" y="6054725"/>
          <p14:tracePt t="107863" x="4187825" y="6081713"/>
          <p14:tracePt t="107884" x="4187825" y="6089650"/>
          <p14:tracePt t="107896" x="4179888" y="6099175"/>
          <p14:tracePt t="107906" x="4179888" y="6108700"/>
          <p14:tracePt t="107907" x="4179888" y="6126163"/>
          <p14:tracePt t="107921" x="4179888" y="6134100"/>
          <p14:tracePt t="107935" x="4179888" y="6153150"/>
          <p14:tracePt t="107949" x="4179888" y="6197600"/>
          <p14:tracePt t="107978" x="4179888" y="6205538"/>
          <p14:tracePt t="107992" x="4179888" y="6224588"/>
          <p14:tracePt t="108021" x="4179888" y="6269038"/>
          <p14:tracePt t="108022" x="4179888" y="6276975"/>
          <p14:tracePt t="108035" x="4179888" y="6296025"/>
          <p14:tracePt t="108049" x="4197350" y="6323013"/>
          <p14:tracePt t="108065" x="4197350" y="6340475"/>
          <p14:tracePt t="108077" x="4197350" y="6348413"/>
          <p14:tracePt t="108092" x="4214813" y="6375400"/>
          <p14:tracePt t="108107" x="4251325" y="6429375"/>
          <p14:tracePt t="108120" x="4268788" y="6446838"/>
          <p14:tracePt t="108135" x="4357688" y="6527800"/>
          <p14:tracePt t="108135" x="4419600" y="6562725"/>
          <p14:tracePt t="108163" x="4483100" y="6599238"/>
          <p14:tracePt t="108192" x="4537075" y="6608763"/>
          <p14:tracePt t="108206" x="4608513" y="6626225"/>
          <p14:tracePt t="108207" x="4732338" y="6634163"/>
          <p14:tracePt t="108220" x="4786313" y="6634163"/>
          <p14:tracePt t="108234" x="4848225" y="6634163"/>
          <p14:tracePt t="108249" x="4911725" y="6634163"/>
          <p14:tracePt t="108264" x="4938713" y="6626225"/>
          <p14:tracePt t="108277" x="4956175" y="6626225"/>
          <p14:tracePt t="108291" x="4956175" y="6616700"/>
          <p14:tracePt t="108306" x="4965700" y="6616700"/>
          <p14:tracePt t="108320" x="4965700" y="6608763"/>
          <p14:tracePt t="108352" x="4965700" y="6599238"/>
          <p14:tracePt t="108363" x="4965700" y="6589713"/>
          <p14:tracePt t="108385" x="4965700" y="6581775"/>
          <p14:tracePt t="108394" x="4965700" y="6572250"/>
          <p14:tracePt t="108405" x="4965700" y="6554788"/>
          <p14:tracePt t="108420" x="4965700" y="6545263"/>
          <p14:tracePt t="108435" x="4965700" y="6527800"/>
          <p14:tracePt t="108448" x="4965700" y="6465888"/>
          <p14:tracePt t="108478" x="4965700" y="6456363"/>
          <p14:tracePt t="108491" x="4965700" y="6429375"/>
          <p14:tracePt t="108506" x="4965700" y="6394450"/>
          <p14:tracePt t="108534" x="4956175" y="6394450"/>
          <p14:tracePt t="108929" x="0" y="0"/>
        </p14:tracePtLst>
        <p14:tracePtLst>
          <p14:tracePt t="110150" x="1670050" y="4089400"/>
          <p14:tracePt t="110251" x="1670050" y="4081463"/>
          <p14:tracePt t="110886" x="1670050" y="4089400"/>
          <p14:tracePt t="110887" x="1670050" y="4133850"/>
          <p14:tracePt t="110903" x="1670050" y="4187825"/>
          <p14:tracePt t="110917" x="1670050" y="4286250"/>
          <p14:tracePt t="110932" x="1670050" y="4340225"/>
          <p14:tracePt t="110946" x="1670050" y="4394200"/>
          <p14:tracePt t="110960" x="1670050" y="4491038"/>
          <p14:tracePt t="110975" x="1670050" y="4545013"/>
          <p14:tracePt t="110989" x="1670050" y="4598988"/>
          <p14:tracePt t="111004" x="1670050" y="4633913"/>
          <p14:tracePt t="111018" x="1670050" y="4714875"/>
          <p14:tracePt t="111031" x="1670050" y="4759325"/>
          <p14:tracePt t="111047" x="1670050" y="4795838"/>
          <p14:tracePt t="111061" x="1670050" y="4840288"/>
          <p14:tracePt t="111074" x="1670050" y="4938713"/>
          <p14:tracePt t="111089" x="1670050" y="5000625"/>
          <p14:tracePt t="111103" x="1670050" y="5054600"/>
          <p14:tracePt t="111117" x="1670050" y="5180013"/>
          <p14:tracePt t="111132" x="1670050" y="5276850"/>
          <p14:tracePt t="111160" x="1670050" y="5330825"/>
          <p14:tracePt t="111175" x="1670050" y="5456238"/>
          <p14:tracePt t="111189" x="1670050" y="5518150"/>
          <p14:tracePt t="111203" x="1670050" y="5562600"/>
          <p14:tracePt t="111217" x="1670050" y="5653088"/>
          <p14:tracePt t="111232" x="1670050" y="5688013"/>
          <p14:tracePt t="111245" x="1670050" y="5715000"/>
          <p14:tracePt t="111260" x="1670050" y="5751513"/>
          <p14:tracePt t="111275" x="1670050" y="5795963"/>
          <p14:tracePt t="111288" x="1670050" y="5813425"/>
          <p14:tracePt t="111492" x="1670050" y="5822950"/>
          <p14:tracePt t="111504" x="0" y="0"/>
        </p14:tracePtLst>
        <p14:tracePtLst>
          <p14:tracePt t="112012" x="1625600" y="4197350"/>
          <p14:tracePt t="112067" x="1625600" y="4214813"/>
          <p14:tracePt t="112068" x="1625600" y="4241800"/>
          <p14:tracePt t="112088" x="1633538" y="4357688"/>
          <p14:tracePt t="112102" x="1633538" y="4402138"/>
          <p14:tracePt t="112130" x="1643063" y="4456113"/>
          <p14:tracePt t="112145" x="1652588" y="4554538"/>
          <p14:tracePt t="112146" x="1652588" y="4589463"/>
          <p14:tracePt t="112159" x="1660525" y="4643438"/>
          <p14:tracePt t="112173" x="1660525" y="4705350"/>
          <p14:tracePt t="112188" x="1660525" y="4822825"/>
          <p14:tracePt t="112202" x="1660525" y="4894263"/>
          <p14:tracePt t="112216" x="1660525" y="5054600"/>
          <p14:tracePt t="112245" x="1660525" y="5099050"/>
          <p14:tracePt t="112259" x="1660525" y="5224463"/>
          <p14:tracePt t="112302" x="1670050" y="5340350"/>
          <p14:tracePt t="112316" x="1670050" y="5402263"/>
          <p14:tracePt t="112317" x="1670050" y="5500688"/>
          <p14:tracePt t="112345" x="1670050" y="5572125"/>
          <p14:tracePt t="112359" x="1670050" y="5589588"/>
          <p14:tracePt t="112373" x="1670050" y="5616575"/>
          <p14:tracePt t="112387" x="1670050" y="5643563"/>
          <p14:tracePt t="112401" x="1670050" y="5715000"/>
          <p14:tracePt t="112416" x="1670050" y="5732463"/>
          <p14:tracePt t="112430" x="1670050" y="5803900"/>
          <p14:tracePt t="112458" x="1670050" y="5822950"/>
          <p14:tracePt t="112473" x="1670050" y="5857875"/>
          <p14:tracePt t="112502" x="1670050" y="5875338"/>
          <p14:tracePt t="112774" x="0" y="0"/>
        </p14:tracePtLst>
        <p14:tracePtLst>
          <p14:tracePt t="116435" x="6956425" y="4419600"/>
          <p14:tracePt t="116533" x="6956425" y="4402138"/>
          <p14:tracePt t="116542" x="6956425" y="4394200"/>
          <p14:tracePt t="116553" x="6956425" y="4367213"/>
          <p14:tracePt t="116583" x="6946900" y="4340225"/>
          <p14:tracePt t="116585" x="6919913" y="4286250"/>
          <p14:tracePt t="116611" x="6894513" y="4268788"/>
          <p14:tracePt t="116625" x="6884988" y="4241800"/>
          <p14:tracePt t="116640" x="6831013" y="4197350"/>
          <p14:tracePt t="116654" x="6661150" y="4098925"/>
          <p14:tracePt t="116711" x="6626225" y="4081463"/>
          <p14:tracePt t="116726" x="6554788" y="4062413"/>
          <p14:tracePt t="116739" x="6419850" y="4037013"/>
          <p14:tracePt t="116769" x="6367463" y="4027488"/>
          <p14:tracePt t="116770" x="6303963" y="4027488"/>
          <p14:tracePt t="116782" x="6242050" y="4027488"/>
          <p14:tracePt t="116797" x="6153150" y="4027488"/>
          <p14:tracePt t="116812" x="6116638" y="4037013"/>
          <p14:tracePt t="116825" x="6089650" y="4044950"/>
          <p14:tracePt t="116840" x="6010275" y="4108450"/>
          <p14:tracePt t="116855" x="5965825" y="4152900"/>
          <p14:tracePt t="116868" x="5911850" y="4214813"/>
          <p14:tracePt t="116882" x="5857875" y="4268788"/>
          <p14:tracePt t="116911" x="5786438" y="4402138"/>
          <p14:tracePt t="116926" x="5759450" y="4473575"/>
          <p14:tracePt t="116927" x="5751513" y="4527550"/>
          <p14:tracePt t="116940" x="5751513" y="4652963"/>
          <p14:tracePt t="116955" x="5751513" y="4697413"/>
          <p14:tracePt t="116969" x="5751513" y="4741863"/>
          <p14:tracePt t="116983" x="5768975" y="4786313"/>
          <p14:tracePt t="117012" x="5768975" y="4803775"/>
          <p14:tracePt t="117025" x="5786438" y="4822825"/>
          <p14:tracePt t="117039" x="5803900" y="4830763"/>
          <p14:tracePt t="117067" x="5857875" y="4857750"/>
          <p14:tracePt t="117069" x="5929313" y="4884738"/>
          <p14:tracePt t="117097" x="6045200" y="4894263"/>
          <p14:tracePt t="117111" x="6108700" y="4894263"/>
          <p14:tracePt t="117125" x="6197600" y="4894263"/>
          <p14:tracePt t="117140" x="6269038" y="4894263"/>
          <p14:tracePt t="117153" x="6429375" y="4875213"/>
          <p14:tracePt t="117168" x="6599238" y="4830763"/>
          <p14:tracePt t="117196" x="6705600" y="4786313"/>
          <p14:tracePt t="117211" x="6742113" y="4768850"/>
          <p14:tracePt t="117239" x="6777038" y="4751388"/>
          <p14:tracePt t="117253" x="6823075" y="4705350"/>
          <p14:tracePt t="117255" x="6840538" y="4687888"/>
          <p14:tracePt t="117268" x="6858000" y="4643438"/>
          <p14:tracePt t="117296" x="6867525" y="4598988"/>
          <p14:tracePt t="117311" x="6875463" y="4572000"/>
          <p14:tracePt t="117324" x="6875463" y="4500563"/>
          <p14:tracePt t="117354" x="6875463" y="4438650"/>
          <p14:tracePt t="117367" x="6875463" y="4411663"/>
          <p14:tracePt t="117396" x="6867525" y="4384675"/>
          <p14:tracePt t="117410" x="6796088" y="4295775"/>
          <p14:tracePt t="117425" x="6759575" y="4259263"/>
          <p14:tracePt t="117426" x="6697663" y="4224338"/>
          <p14:tracePt t="117439" x="6634163" y="4187825"/>
          <p14:tracePt t="117453" x="6465888" y="4116388"/>
          <p14:tracePt t="117468" x="6394450" y="4098925"/>
          <p14:tracePt t="117482" x="6296025" y="4081463"/>
          <p14:tracePt t="117496" x="6197600" y="4071938"/>
          <p14:tracePt t="117511" x="5991225" y="4062413"/>
          <p14:tracePt t="117525" x="5902325" y="4062413"/>
          <p14:tracePt t="117539" x="5830888" y="4062413"/>
          <p14:tracePt t="117567" x="5715000" y="4062413"/>
          <p14:tracePt t="117568" x="5653088" y="4116388"/>
          <p14:tracePt t="117596" x="5599113" y="4187825"/>
          <p14:tracePt t="117611" x="5572125" y="4241800"/>
          <p14:tracePt t="117625" x="5554663" y="4322763"/>
          <p14:tracePt t="117639" x="5545138" y="4394200"/>
          <p14:tracePt t="117653" x="5545138" y="4510088"/>
          <p14:tracePt t="117667" x="5554663" y="4581525"/>
          <p14:tracePt t="117695" x="5572125" y="4608513"/>
          <p14:tracePt t="117725" x="5626100" y="4643438"/>
          <p14:tracePt t="117738" x="5680075" y="4660900"/>
          <p14:tracePt t="117753" x="5795963" y="4670425"/>
          <p14:tracePt t="117756" x="5867400" y="4670425"/>
          <p14:tracePt t="117768" x="5956300" y="4670425"/>
          <p14:tracePt t="117781" x="6037263" y="4670425"/>
          <p14:tracePt t="117796" x="6126163" y="4670425"/>
          <p14:tracePt t="117810" x="6242050" y="4660900"/>
          <p14:tracePt t="117824" x="6296025" y="4652963"/>
          <p14:tracePt t="117853" x="6303963" y="4643438"/>
          <p14:tracePt t="118247" x="0" y="0"/>
        </p14:tracePtLst>
        <p14:tracePtLst>
          <p14:tracePt t="124558" x="1438275" y="5848350"/>
          <p14:tracePt t="125025" x="1446213" y="5830888"/>
          <p14:tracePt t="125032" x="1465263" y="5803900"/>
          <p14:tracePt t="125045" x="1581150" y="5653088"/>
          <p14:tracePt t="125073" x="1616075" y="5589588"/>
          <p14:tracePt t="125088" x="1697038" y="5456238"/>
          <p14:tracePt t="125103" x="1751013" y="5394325"/>
          <p14:tracePt t="125116" x="1812925" y="5259388"/>
          <p14:tracePt t="125145" x="1911350" y="5081588"/>
          <p14:tracePt t="125174" x="1955800" y="5018088"/>
          <p14:tracePt t="125188" x="2071688" y="4840288"/>
          <p14:tracePt t="125216" x="2160588" y="4741863"/>
          <p14:tracePt t="125245" x="2268538" y="4633913"/>
          <p14:tracePt t="125259" x="2322513" y="4589463"/>
          <p14:tracePt t="125274" x="2366963" y="4554538"/>
          <p14:tracePt t="125302" x="2455863" y="4491038"/>
          <p14:tracePt t="125303" x="2571750" y="4473575"/>
          <p14:tracePt t="125345" x="2660650" y="4500563"/>
          <p14:tracePt t="125359" x="2705100" y="4572000"/>
          <p14:tracePt t="125373" x="2830513" y="4768850"/>
          <p14:tracePt t="125401" x="2867025" y="4840288"/>
          <p14:tracePt t="125416" x="2894013" y="4938713"/>
          <p14:tracePt t="125444" x="2894013" y="4991100"/>
          <p14:tracePt t="125534" x="2894013" y="4983163"/>
          <p14:tracePt t="125545" x="2894013" y="4956175"/>
          <p14:tracePt t="125546" x="2894013" y="4911725"/>
          <p14:tracePt t="125559" x="2894013" y="4848225"/>
          <p14:tracePt t="125573" x="2901950" y="4786313"/>
          <p14:tracePt t="125587" x="2982913" y="4608513"/>
          <p14:tracePt t="125602" x="3044825" y="4527550"/>
          <p14:tracePt t="125615" x="3152775" y="4375150"/>
          <p14:tracePt t="125645" x="3232150" y="4286250"/>
          <p14:tracePt t="125658" x="3259138" y="4268788"/>
          <p14:tracePt t="125673" x="3276600" y="4268788"/>
          <p14:tracePt t="125687" x="3322638" y="4268788"/>
          <p14:tracePt t="125701" x="3348038" y="4268788"/>
          <p14:tracePt t="125716" x="3367088" y="4303713"/>
          <p14:tracePt t="125730" x="3411538" y="4357688"/>
          <p14:tracePt t="125730" x="3465513" y="4438650"/>
          <p14:tracePt t="125745" x="3517900" y="4527550"/>
          <p14:tracePt t="125759" x="3554413" y="4598988"/>
          <p14:tracePt t="125773" x="3581400" y="4679950"/>
          <p14:tracePt t="125801" x="3608388" y="4795838"/>
          <p14:tracePt t="125803" x="3616325" y="4830763"/>
          <p14:tracePt t="125866" x="3625850" y="4830763"/>
          <p14:tracePt t="125873" x="3643313" y="4768850"/>
          <p14:tracePt t="125887" x="3697288" y="4643438"/>
          <p14:tracePt t="125901" x="3732213" y="4554538"/>
          <p14:tracePt t="125915" x="3786188" y="4446588"/>
          <p14:tracePt t="125930" x="3884613" y="4295775"/>
          <p14:tracePt t="125944" x="3929063" y="4224338"/>
          <p14:tracePt t="125958" x="3973513" y="4179888"/>
          <p14:tracePt t="125973" x="4000500" y="4170363"/>
          <p14:tracePt t="125987" x="4017963" y="4170363"/>
          <p14:tracePt t="126001" x="4037013" y="4187825"/>
          <p14:tracePt t="126016" x="4062413" y="4214813"/>
          <p14:tracePt t="126029" x="4116388" y="4276725"/>
          <p14:tracePt t="126044" x="4224338" y="4402138"/>
          <p14:tracePt t="126058" x="4268788" y="4456113"/>
          <p14:tracePt t="126072" x="4313238" y="4500563"/>
          <p14:tracePt t="126087" x="4357688" y="4554538"/>
          <p14:tracePt t="126140" x="4375150" y="4554538"/>
          <p14:tracePt t="126145" x="4394200" y="4537075"/>
          <p14:tracePt t="126158" x="4429125" y="4491038"/>
          <p14:tracePt t="126172" x="4545013" y="4330700"/>
          <p14:tracePt t="126187" x="4616450" y="4259263"/>
          <p14:tracePt t="126201" x="4697413" y="4187825"/>
          <p14:tracePt t="126215" x="4768850" y="4125913"/>
          <p14:tracePt t="126230" x="4786313" y="4125913"/>
          <p14:tracePt t="126244" x="4830763" y="4179888"/>
          <p14:tracePt t="126273" x="4867275" y="4251325"/>
          <p14:tracePt t="126301" x="4919663" y="4330700"/>
          <p14:tracePt t="126302" x="5027613" y="4491038"/>
          <p14:tracePt t="126316" x="5099050" y="4554538"/>
          <p14:tracePt t="126329" x="5143500" y="4589463"/>
          <p14:tracePt t="126344" x="5170488" y="4589463"/>
          <p14:tracePt t="126358" x="5187950" y="4589463"/>
          <p14:tracePt t="126372" x="5224463" y="4572000"/>
          <p14:tracePt t="126387" x="5259388" y="4518025"/>
          <p14:tracePt t="126400" x="5313363" y="4438650"/>
          <p14:tracePt t="126415" x="5527675" y="4214813"/>
          <p14:tracePt t="126444" x="5589588" y="4179888"/>
          <p14:tracePt t="126458" x="5741988" y="4179888"/>
          <p14:tracePt t="126472" x="5830888" y="4197350"/>
          <p14:tracePt t="126486" x="5919788" y="4251325"/>
          <p14:tracePt t="126500" x="6037263" y="4313238"/>
          <p14:tracePt t="126516" x="6224588" y="4402138"/>
          <p14:tracePt t="126529" x="6340475" y="4438650"/>
          <p14:tracePt t="126543" x="6438900" y="4446588"/>
          <p14:tracePt t="126558" x="6518275" y="4446588"/>
          <p14:tracePt t="126572" x="6537325" y="4446588"/>
          <p14:tracePt t="126976" x="0" y="0"/>
        </p14:tracePtLst>
        <p14:tracePtLst>
          <p14:tracePt t="128000" x="1758950" y="6081713"/>
          <p14:tracePt t="128099" x="1768475" y="6081713"/>
          <p14:tracePt t="128113" x="1822450" y="6081713"/>
          <p14:tracePt t="128114" x="1884363" y="6081713"/>
          <p14:tracePt t="128128" x="1928813" y="6081713"/>
          <p14:tracePt t="128142" x="2081213" y="6081713"/>
          <p14:tracePt t="128156" x="2224088" y="6081713"/>
          <p14:tracePt t="128185" x="2330450" y="6081713"/>
          <p14:tracePt t="128213" x="2357438" y="6081713"/>
          <p14:tracePt t="128228" x="2366963" y="6081713"/>
          <p14:tracePt t="128242" x="2393950" y="6081713"/>
          <p14:tracePt t="128256" x="2411413" y="6081713"/>
          <p14:tracePt t="128270" x="2428875" y="6081713"/>
          <p14:tracePt t="128284" x="2446338" y="6081713"/>
          <p14:tracePt t="128299" x="2509838" y="6081713"/>
          <p14:tracePt t="128313" x="2562225" y="6081713"/>
          <p14:tracePt t="128327" x="2598738" y="6081713"/>
          <p14:tracePt t="128341" x="2687638" y="6089650"/>
          <p14:tracePt t="128356" x="2741613" y="6089650"/>
          <p14:tracePt t="128370" x="2795588" y="6099175"/>
          <p14:tracePt t="128385" x="2847975" y="6099175"/>
          <p14:tracePt t="128399" x="2955925" y="6099175"/>
          <p14:tracePt t="128427" x="2990850" y="6108700"/>
          <p14:tracePt t="128442" x="3027363" y="6108700"/>
          <p14:tracePt t="128455" x="3133725" y="6116638"/>
          <p14:tracePt t="128457" x="3170238" y="6116638"/>
          <p14:tracePt t="128470" x="3259138" y="6126163"/>
          <p14:tracePt t="128499" x="3340100" y="6143625"/>
          <p14:tracePt t="128513" x="3411538" y="6143625"/>
          <p14:tracePt t="128526" x="3482975" y="6153150"/>
          <p14:tracePt t="128541" x="3608388" y="6153150"/>
          <p14:tracePt t="128557" x="3670300" y="6153150"/>
          <p14:tracePt t="128569" x="3724275" y="6153150"/>
          <p14:tracePt t="128598" x="3768725" y="6153150"/>
          <p14:tracePt t="128612" x="3867150" y="6153150"/>
          <p14:tracePt t="128613" x="3902075" y="6153150"/>
          <p14:tracePt t="128627" x="3965575" y="6153150"/>
          <p14:tracePt t="128655" x="4017963" y="6153150"/>
          <p14:tracePt t="128670" x="4044950" y="6153150"/>
          <p14:tracePt t="128685" x="4062413" y="6143625"/>
          <p14:tracePt t="128698" x="4081463" y="6143625"/>
          <p14:tracePt t="128712" x="4116388" y="6134100"/>
          <p14:tracePt t="128727" x="4133850" y="6134100"/>
          <p14:tracePt t="128755" x="4152900" y="6134100"/>
          <p14:tracePt t="128770" x="4197350" y="6126163"/>
          <p14:tracePt t="128771" x="4205288" y="6126163"/>
          <p14:tracePt t="128783" x="4214813" y="6126163"/>
          <p14:tracePt t="128946" x="4214813" y="6116638"/>
          <p14:tracePt t="129278" x="0" y="0"/>
        </p14:tracePtLst>
        <p14:tracePtLst>
          <p14:tracePt t="132584" x="1724025" y="6197600"/>
          <p14:tracePt t="132693" x="1741488" y="6197600"/>
          <p14:tracePt t="132708" x="1803400" y="6188075"/>
          <p14:tracePt t="132723" x="1901825" y="6188075"/>
          <p14:tracePt t="132724" x="2017713" y="6188075"/>
          <p14:tracePt t="132736" x="2276475" y="6188075"/>
          <p14:tracePt t="132751" x="2455863" y="6188075"/>
          <p14:tracePt t="132766" x="2598738" y="6188075"/>
          <p14:tracePt t="132779" x="2884488" y="6188075"/>
          <p14:tracePt t="132794" x="3143250" y="6188075"/>
          <p14:tracePt t="132822" x="3259138" y="6188075"/>
          <p14:tracePt t="132837" x="3482975" y="6188075"/>
          <p14:tracePt t="132851" x="3562350" y="6188075"/>
          <p14:tracePt t="132865" x="3670300" y="6188075"/>
          <p14:tracePt t="132879" x="3840163" y="6188075"/>
          <p14:tracePt t="132895" x="3929063" y="6188075"/>
          <p14:tracePt t="132908" x="4000500" y="6188075"/>
          <p14:tracePt t="132922" x="4232275" y="6188075"/>
          <p14:tracePt t="132951" x="4295775" y="6180138"/>
          <p14:tracePt t="132965" x="4357688" y="6180138"/>
          <p14:tracePt t="132980" x="4465638" y="6170613"/>
          <p14:tracePt t="133008" x="4483100" y="6170613"/>
          <p14:tracePt t="133036" x="4491038" y="6170613"/>
          <p14:tracePt t="133446" x="0" y="0"/>
        </p14:tracePtLst>
        <p14:tracePtLst>
          <p14:tracePt t="134365" x="4322763" y="5670550"/>
          <p14:tracePt t="134378" x="4322763" y="5661025"/>
          <p14:tracePt t="134544" x="4313238" y="5661025"/>
          <p14:tracePt t="134547" x="4295775" y="5661025"/>
          <p14:tracePt t="134564" x="4241800" y="5661025"/>
          <p14:tracePt t="134577" x="4125913" y="5661025"/>
          <p14:tracePt t="134592" x="4062413" y="5661025"/>
          <p14:tracePt t="134607" x="3973513" y="5661025"/>
          <p14:tracePt t="134620" x="3776663" y="5661025"/>
          <p14:tracePt t="134635" x="3705225" y="5661025"/>
          <p14:tracePt t="134649" x="3473450" y="5670550"/>
          <p14:tracePt t="134678" x="3340100" y="5670550"/>
          <p14:tracePt t="134706" x="3268663" y="5670550"/>
          <p14:tracePt t="134720" x="3152775" y="5680075"/>
          <p14:tracePt t="134734" x="3098800" y="5680075"/>
          <p14:tracePt t="134749" x="3000375" y="5680075"/>
          <p14:tracePt t="134777" x="2901950" y="5680075"/>
          <p14:tracePt t="134792" x="2741613" y="5680075"/>
          <p14:tracePt t="134849" x="2687638" y="5680075"/>
          <p14:tracePt t="134862" x="2643188" y="5688013"/>
          <p14:tracePt t="134864" x="2598738" y="5688013"/>
          <p14:tracePt t="134877" x="2527300" y="5688013"/>
          <p14:tracePt t="134892" x="2490788" y="5688013"/>
          <p14:tracePt t="134905" x="2465388" y="5688013"/>
          <p14:tracePt t="134920" x="2438400" y="5688013"/>
          <p14:tracePt t="134935" x="2374900" y="5688013"/>
          <p14:tracePt t="134948" x="2339975" y="5688013"/>
          <p14:tracePt t="134963" x="2312988" y="5688013"/>
          <p14:tracePt t="134977" x="2268538" y="5688013"/>
          <p14:tracePt t="134992" x="2251075" y="5688013"/>
          <p14:tracePt t="135020" x="2224088" y="5688013"/>
          <p14:tracePt t="135034" x="2170113" y="5688013"/>
          <p14:tracePt t="135036" x="2143125" y="5688013"/>
          <p14:tracePt t="135048" x="2116138" y="5688013"/>
          <p14:tracePt t="135063" x="2036763" y="5688013"/>
          <p14:tracePt t="135091" x="2009775" y="5688013"/>
          <p14:tracePt t="135092" x="1955800" y="5688013"/>
          <p14:tracePt t="135120" x="1919288" y="5688013"/>
          <p14:tracePt t="135135" x="1893888" y="5688013"/>
          <p14:tracePt t="135149" x="1839913" y="5688013"/>
          <p14:tracePt t="135177" x="1803400" y="5688013"/>
          <p14:tracePt t="135192" x="1795463" y="5688013"/>
          <p14:tracePt t="135205" x="1776413" y="5688013"/>
          <p14:tracePt t="135452" x="1768475" y="5688013"/>
          <p14:tracePt t="135479" x="0" y="0"/>
        </p14:tracePtLst>
        <p14:tracePtLst>
          <p14:tracePt t="139819" x="1616075" y="4152900"/>
          <p14:tracePt t="139924" x="1616075" y="4160838"/>
          <p14:tracePt t="139936" x="1616075" y="4187825"/>
          <p14:tracePt t="139946" x="1616075" y="4224338"/>
          <p14:tracePt t="139957" x="1608138" y="4313238"/>
          <p14:tracePt t="139972" x="1598613" y="4367213"/>
          <p14:tracePt t="139986" x="1598613" y="4429125"/>
          <p14:tracePt t="140000" x="1589088" y="4660900"/>
          <p14:tracePt t="140043" x="1589088" y="4813300"/>
          <p14:tracePt t="140071" x="1589088" y="4840288"/>
          <p14:tracePt t="140086" x="1589088" y="4867275"/>
          <p14:tracePt t="140114" x="1589088" y="4938713"/>
          <p14:tracePt t="140129" x="1589088" y="4965700"/>
          <p14:tracePt t="140130" x="1589088" y="4983163"/>
          <p14:tracePt t="140143" x="1589088" y="5018088"/>
          <p14:tracePt t="140157" x="1589088" y="5045075"/>
          <p14:tracePt t="140171" x="1589088" y="5062538"/>
          <p14:tracePt t="140186" x="1589088" y="5089525"/>
          <p14:tracePt t="140200" x="1589088" y="5108575"/>
          <p14:tracePt t="140214" x="1589088" y="5153025"/>
          <p14:tracePt t="140229" x="1589088" y="5170488"/>
          <p14:tracePt t="140243" x="1589088" y="5187950"/>
          <p14:tracePt t="140257" x="1589088" y="5259388"/>
          <p14:tracePt t="140286" x="1589088" y="5286375"/>
          <p14:tracePt t="140300" x="1589088" y="5322888"/>
          <p14:tracePt t="140315" x="1589088" y="5348288"/>
          <p14:tracePt t="140328" x="1589088" y="5375275"/>
          <p14:tracePt t="140343" x="1589088" y="5402263"/>
          <p14:tracePt t="140357" x="1589088" y="5429250"/>
          <p14:tracePt t="140371" x="1589088" y="5446713"/>
          <p14:tracePt t="140386" x="1589088" y="5473700"/>
          <p14:tracePt t="140400" x="1589088" y="5483225"/>
          <p14:tracePt t="140414" x="1589088" y="5500688"/>
          <p14:tracePt t="140428" x="1589088" y="5510213"/>
          <p14:tracePt t="140442" x="1589088" y="5518150"/>
          <p14:tracePt t="140526" x="1589088" y="5527675"/>
          <p14:tracePt t="140569" x="0" y="0"/>
        </p14:tracePtLst>
        <p14:tracePtLst>
          <p14:tracePt t="141076" x="1652588" y="4367213"/>
          <p14:tracePt t="141180" x="1652588" y="4375150"/>
          <p14:tracePt t="141190" x="1652588" y="4419600"/>
          <p14:tracePt t="141200" x="1652588" y="4545013"/>
          <p14:tracePt t="141213" x="1652588" y="4616450"/>
          <p14:tracePt t="141228" x="1652588" y="4687888"/>
          <p14:tracePt t="141242" x="1652588" y="4768850"/>
          <p14:tracePt t="141271" x="1660525" y="4902200"/>
          <p14:tracePt t="141284" x="1660525" y="4956175"/>
          <p14:tracePt t="141286" x="1660525" y="5000625"/>
          <p14:tracePt t="141299" x="1660525" y="5099050"/>
          <p14:tracePt t="141315" x="1660525" y="5133975"/>
          <p14:tracePt t="141327" x="1670050" y="5303838"/>
          <p14:tracePt t="141370" x="1670050" y="5330825"/>
          <p14:tracePt t="141385" x="1670050" y="5367338"/>
          <p14:tracePt t="141399" x="1670050" y="5411788"/>
          <p14:tracePt t="141427" x="1670050" y="5429250"/>
          <p14:tracePt t="141442" x="1670050" y="5456238"/>
          <p14:tracePt t="141442" x="1670050" y="5483225"/>
          <p14:tracePt t="141457" x="1670050" y="5518150"/>
          <p14:tracePt t="141470" x="1670050" y="5554663"/>
          <p14:tracePt t="141499" x="1670050" y="5581650"/>
          <p14:tracePt t="141514" x="1670050" y="5599113"/>
          <p14:tracePt t="141527" x="1670050" y="5616575"/>
          <p14:tracePt t="141565" x="1670050" y="5626100"/>
          <p14:tracePt t="141715" x="0" y="0"/>
        </p14:tracePtLst>
        <p14:tracePtLst>
          <p14:tracePt t="151867" x="4473575" y="4394200"/>
          <p14:tracePt t="152108" x="4483100" y="4394200"/>
          <p14:tracePt t="152118" x="4500563" y="4384675"/>
          <p14:tracePt t="152118" x="4527550" y="4375150"/>
          <p14:tracePt t="152130" x="4537075" y="4375150"/>
          <p14:tracePt t="152145" x="4562475" y="4367213"/>
          <p14:tracePt t="152158" x="4589463" y="4367213"/>
          <p14:tracePt t="152173" x="4633913" y="4357688"/>
          <p14:tracePt t="152187" x="4687888" y="4357688"/>
          <p14:tracePt t="152216" x="4724400" y="4357688"/>
          <p14:tracePt t="152230" x="4813300" y="4357688"/>
          <p14:tracePt t="152244" x="4867275" y="4357688"/>
          <p14:tracePt t="152258" x="4929188" y="4357688"/>
          <p14:tracePt t="152273" x="5027613" y="4357688"/>
          <p14:tracePt t="152287" x="5133975" y="4357688"/>
          <p14:tracePt t="152316" x="5295900" y="4357688"/>
          <p14:tracePt t="152344" x="5348288" y="4357688"/>
          <p14:tracePt t="152359" x="5394325" y="4357688"/>
          <p14:tracePt t="152372" x="5491163" y="4357688"/>
          <p14:tracePt t="152388" x="5545138" y="4357688"/>
          <p14:tracePt t="152401" x="5581650" y="4357688"/>
          <p14:tracePt t="152415" x="5634038" y="4357688"/>
          <p14:tracePt t="152430" x="5705475" y="4357688"/>
          <p14:tracePt t="152458" x="5732463" y="4357688"/>
          <p14:tracePt t="152460" x="5759450" y="4357688"/>
          <p14:tracePt t="152473" x="5813425" y="4357688"/>
          <p14:tracePt t="152487" x="5822950" y="4357688"/>
          <p14:tracePt t="152501" x="5830888" y="4357688"/>
          <p14:tracePt t="152515" x="5840413" y="4357688"/>
          <p14:tracePt t="152703" x="0" y="0"/>
        </p14:tracePtLst>
        <p14:tracePtLst>
          <p14:tracePt t="153196" x="4483100" y="4402138"/>
          <p14:tracePt t="153268" x="4527550" y="4402138"/>
          <p14:tracePt t="153270" x="4562475" y="4402138"/>
          <p14:tracePt t="153286" x="4625975" y="4402138"/>
          <p14:tracePt t="153300" x="4768850" y="4402138"/>
          <p14:tracePt t="153315" x="4840288" y="4402138"/>
          <p14:tracePt t="153328" x="4929188" y="4402138"/>
          <p14:tracePt t="153343" x="5099050" y="4402138"/>
          <p14:tracePt t="153358" x="5153025" y="4402138"/>
          <p14:tracePt t="153371" x="5224463" y="4402138"/>
          <p14:tracePt t="153386" x="5259388" y="4402138"/>
          <p14:tracePt t="153400" x="5357813" y="4402138"/>
          <p14:tracePt t="153415" x="5394325" y="4402138"/>
          <p14:tracePt t="153442" x="5446713" y="4402138"/>
          <p14:tracePt t="153457" x="5510213" y="4402138"/>
          <p14:tracePt t="153458" x="5537200" y="4402138"/>
          <p14:tracePt t="153485" x="5572125" y="4402138"/>
          <p14:tracePt t="153487" x="5608638" y="4402138"/>
          <p14:tracePt t="153500" x="5680075" y="4402138"/>
          <p14:tracePt t="153515" x="5715000" y="4402138"/>
          <p14:tracePt t="153528" x="5741988" y="4402138"/>
          <p14:tracePt t="153543" x="5803900" y="4402138"/>
          <p14:tracePt t="153557" x="5840413" y="4402138"/>
          <p14:tracePt t="153571" x="5884863" y="4402138"/>
          <p14:tracePt t="153585" x="5911850" y="4402138"/>
          <p14:tracePt t="153600" x="6054725" y="4402138"/>
          <p14:tracePt t="153643" x="6108700" y="4402138"/>
          <p14:tracePt t="153656" x="6205538" y="4402138"/>
          <p14:tracePt t="153671" x="6251575" y="4402138"/>
          <p14:tracePt t="153686" x="6296025" y="4402138"/>
          <p14:tracePt t="153699" x="6402388" y="4402138"/>
          <p14:tracePt t="153715" x="6438900" y="4402138"/>
          <p14:tracePt t="153729" x="6465888" y="4402138"/>
          <p14:tracePt t="153742" x="6491288" y="4402138"/>
          <p14:tracePt t="153771" x="6537325" y="4402138"/>
          <p14:tracePt t="153785" x="6554788" y="4402138"/>
          <p14:tracePt t="153800" x="6581775" y="4402138"/>
          <p14:tracePt t="153801" x="6626225" y="4402138"/>
          <p14:tracePt t="153815" x="6653213" y="4402138"/>
          <p14:tracePt t="153828" x="6670675" y="4402138"/>
          <p14:tracePt t="153843" x="6697663" y="4402138"/>
          <p14:tracePt t="153857" x="6705600" y="4402138"/>
          <p14:tracePt t="154010" x="6705600" y="4411663"/>
          <p14:tracePt t="154022" x="0" y="0"/>
        </p14:tracePtLst>
        <p14:tracePtLst>
          <p14:tracePt t="154787" x="4581525" y="4394200"/>
          <p14:tracePt t="154853" x="4616450" y="4394200"/>
          <p14:tracePt t="154854" x="4679950" y="4394200"/>
          <p14:tracePt t="154870" x="4884738" y="4394200"/>
          <p14:tracePt t="154885" x="4991100" y="4384675"/>
          <p14:tracePt t="154899" x="5116513" y="4384675"/>
          <p14:tracePt t="154927" x="5232400" y="4384675"/>
          <p14:tracePt t="154942" x="5456238" y="4367213"/>
          <p14:tracePt t="154942" x="5554663" y="4367213"/>
          <p14:tracePt t="154955" x="5653088" y="4367213"/>
          <p14:tracePt t="154970" x="5724525" y="4367213"/>
          <p14:tracePt t="154984" x="5929313" y="4367213"/>
          <p14:tracePt t="155013" x="5983288" y="4367213"/>
          <p14:tracePt t="155026" x="6081713" y="4367213"/>
          <p14:tracePt t="155041" x="6134100" y="4367213"/>
          <p14:tracePt t="155056" x="6180138" y="4367213"/>
          <p14:tracePt t="155069" x="6276975" y="4367213"/>
          <p14:tracePt t="155085" x="6340475" y="4367213"/>
          <p14:tracePt t="155098" x="6375400" y="4367213"/>
          <p14:tracePt t="155112" x="6419850" y="4367213"/>
          <p14:tracePt t="155127" x="6491288" y="4367213"/>
          <p14:tracePt t="155141" x="6545263" y="4367213"/>
          <p14:tracePt t="155155" x="6581775" y="4367213"/>
          <p14:tracePt t="155169" x="6616700" y="4367213"/>
          <p14:tracePt t="155185" x="6670675" y="4367213"/>
          <p14:tracePt t="155198" x="6715125" y="4367213"/>
          <p14:tracePt t="155227" x="6759575" y="4367213"/>
          <p14:tracePt t="155459" x="0" y="0"/>
        </p14:tracePtLst>
        <p14:tracePtLst>
          <p14:tracePt t="156037" x="4402138" y="4384675"/>
          <p14:tracePt t="156106" x="4411663" y="4384675"/>
          <p14:tracePt t="156125" x="4500563" y="4384675"/>
          <p14:tracePt t="156127" x="4572000" y="4384675"/>
          <p14:tracePt t="156140" x="4687888" y="4375150"/>
          <p14:tracePt t="156154" x="4803775" y="4357688"/>
          <p14:tracePt t="156168" x="4929188" y="4357688"/>
          <p14:tracePt t="156183" x="5160963" y="4340225"/>
          <p14:tracePt t="156197" x="5268913" y="4330700"/>
          <p14:tracePt t="156211" x="5367338" y="4322763"/>
          <p14:tracePt t="156239" x="5554663" y="4313238"/>
          <p14:tracePt t="156255" x="5626100" y="4313238"/>
          <p14:tracePt t="156269" x="5697538" y="4303713"/>
          <p14:tracePt t="156270" x="5759450" y="4303713"/>
          <p14:tracePt t="156282" x="5884863" y="4303713"/>
          <p14:tracePt t="156297" x="5956300" y="4295775"/>
          <p14:tracePt t="156312" x="6027738" y="4295775"/>
          <p14:tracePt t="156325" x="6170613" y="4295775"/>
          <p14:tracePt t="156340" x="6224588" y="4295775"/>
          <p14:tracePt t="156355" x="6313488" y="4286250"/>
          <p14:tracePt t="156368" x="6384925" y="4286250"/>
          <p14:tracePt t="156382" x="6500813" y="4286250"/>
          <p14:tracePt t="156397" x="6537325" y="4276725"/>
          <p14:tracePt t="156411" x="6562725" y="4276725"/>
          <p14:tracePt t="156425" x="6599238" y="4276725"/>
          <p14:tracePt t="156440" x="6608763" y="4268788"/>
          <p14:tracePt t="156454" x="6616700" y="4268788"/>
          <p14:tracePt t="156468" x="6626225" y="4268788"/>
          <p14:tracePt t="156483" x="6634163" y="4268788"/>
          <p14:tracePt t="156820" x="0" y="0"/>
        </p14:tracePtLst>
        <p14:tracePtLst>
          <p14:tracePt t="157549" x="4446588" y="4340225"/>
          <p14:tracePt t="157608" x="4483100" y="4340225"/>
          <p14:tracePt t="157609" x="4616450" y="4340225"/>
          <p14:tracePt t="157638" x="4822825" y="4340225"/>
          <p14:tracePt t="157652" x="4919663" y="4340225"/>
          <p14:tracePt t="157667" x="5205413" y="4330700"/>
          <p14:tracePt t="157695" x="5286375" y="4330700"/>
          <p14:tracePt t="157724" x="5357813" y="4330700"/>
          <p14:tracePt t="157738" x="5419725" y="4330700"/>
          <p14:tracePt t="157739" x="5545138" y="4322763"/>
          <p14:tracePt t="157753" x="5616575" y="4322763"/>
          <p14:tracePt t="157767" x="5688013" y="4313238"/>
          <p14:tracePt t="157781" x="5768975" y="4313238"/>
          <p14:tracePt t="157795" x="5911850" y="4303713"/>
          <p14:tracePt t="157810" x="6000750" y="4295775"/>
          <p14:tracePt t="157823" x="6081713" y="4286250"/>
          <p14:tracePt t="157838" x="6242050" y="4276725"/>
          <p14:tracePt t="157853" x="6340475" y="4259263"/>
          <p14:tracePt t="157866" x="6438900" y="4251325"/>
          <p14:tracePt t="157895" x="6518275" y="4251325"/>
          <p14:tracePt t="157896" x="6653213" y="4241800"/>
          <p14:tracePt t="157909" x="6705600" y="4232275"/>
          <p14:tracePt t="157924" x="6751638" y="4232275"/>
          <p14:tracePt t="157938" x="6848475" y="4232275"/>
          <p14:tracePt t="157952" x="6911975" y="4232275"/>
          <p14:tracePt t="157967" x="6965950" y="4232275"/>
          <p14:tracePt t="157981" x="7010400" y="4232275"/>
          <p14:tracePt t="157995" x="7099300" y="4232275"/>
          <p14:tracePt t="158009" x="7161213" y="4232275"/>
          <p14:tracePt t="158052" x="7170738" y="4232275"/>
          <p14:tracePt t="158227" x="0" y="0"/>
        </p14:tracePtLst>
        <p14:tracePtLst>
          <p14:tracePt t="161309" x="5973763" y="4608513"/>
          <p14:tracePt t="161700" x="5973763" y="4598988"/>
          <p14:tracePt t="161720" x="5965825" y="4589463"/>
          <p14:tracePt t="161721" x="5929313" y="4562475"/>
          <p14:tracePt t="161734" x="5894388" y="4545013"/>
          <p14:tracePt t="161748" x="5795963" y="4500563"/>
          <p14:tracePt t="161776" x="5653088" y="4446588"/>
          <p14:tracePt t="161791" x="5589588" y="4429125"/>
          <p14:tracePt t="161805" x="5537200" y="4419600"/>
          <p14:tracePt t="161819" x="5438775" y="4402138"/>
          <p14:tracePt t="161834" x="5375275" y="4384675"/>
          <p14:tracePt t="161848" x="5322888" y="4384675"/>
          <p14:tracePt t="161862" x="5276850" y="4384675"/>
          <p14:tracePt t="161877" x="5170488" y="4384675"/>
          <p14:tracePt t="161891" x="5126038" y="4384675"/>
          <p14:tracePt t="161905" x="5089525" y="4384675"/>
          <p14:tracePt t="161919" x="5045075" y="4384675"/>
          <p14:tracePt t="161934" x="5010150" y="4384675"/>
          <p14:tracePt t="161980" x="5010150" y="4402138"/>
          <p14:tracePt t="161981" x="5010150" y="4411663"/>
          <p14:tracePt t="162006" x="5010150" y="4429125"/>
          <p14:tracePt t="162007" x="5000625" y="4456113"/>
          <p14:tracePt t="162020" x="5000625" y="4483100"/>
          <p14:tracePt t="162033" x="5000625" y="4527550"/>
          <p14:tracePt t="162048" x="4991100" y="4537075"/>
          <p14:tracePt t="162062" x="4991100" y="4554538"/>
          <p14:tracePt t="162076" x="4991100" y="4572000"/>
          <p14:tracePt t="162143" x="4983163" y="4572000"/>
          <p14:tracePt t="162146" x="4965700" y="4572000"/>
          <p14:tracePt t="162176" x="4875213" y="4572000"/>
          <p14:tracePt t="162178" x="4813300" y="4562475"/>
          <p14:tracePt t="162191" x="4751388" y="4537075"/>
          <p14:tracePt t="162205" x="4660900" y="4527550"/>
          <p14:tracePt t="162219" x="4465638" y="4500563"/>
          <p14:tracePt t="162234" x="4394200" y="4491038"/>
          <p14:tracePt t="162247" x="4295775" y="4483100"/>
          <p14:tracePt t="162262" x="4108450" y="4473575"/>
          <p14:tracePt t="162276" x="4037013" y="4473575"/>
          <p14:tracePt t="162290" x="3965575" y="4473575"/>
          <p14:tracePt t="162305" x="3884613" y="4483100"/>
          <p14:tracePt t="162333" x="3768725" y="4527550"/>
          <p14:tracePt t="162335" x="3652838" y="4598988"/>
          <p14:tracePt t="162361" x="3509963" y="4732338"/>
          <p14:tracePt t="162376" x="3455988" y="4786313"/>
          <p14:tracePt t="162391" x="3394075" y="4857750"/>
          <p14:tracePt t="162405" x="3340100" y="4911725"/>
          <p14:tracePt t="162405" x="3295650" y="4956175"/>
          <p14:tracePt t="162419" x="3224213" y="5027613"/>
          <p14:tracePt t="162433" x="3133725" y="5099050"/>
          <p14:tracePt t="162462" x="2973388" y="5180013"/>
          <p14:tracePt t="162504" x="2901950" y="5205413"/>
          <p14:tracePt t="162519" x="2840038" y="5224463"/>
          <p14:tracePt t="162520" x="2679700" y="5241925"/>
          <p14:tracePt t="162533" x="2598738" y="5259388"/>
          <p14:tracePt t="162547" x="2527300" y="5268913"/>
          <p14:tracePt t="162562" x="2465388" y="5276850"/>
          <p14:tracePt t="162575" x="2347913" y="5313363"/>
          <p14:tracePt t="162590" x="2312988" y="5313363"/>
          <p14:tracePt t="162605" x="2295525" y="5322888"/>
          <p14:tracePt t="162619" x="2268538" y="5340350"/>
          <p14:tracePt t="162633" x="2251075" y="5340350"/>
          <p14:tracePt t="162661" x="2232025" y="5340350"/>
          <p14:tracePt t="162676" x="2214563" y="5357813"/>
          <p14:tracePt t="162691" x="2214563" y="5367338"/>
          <p14:tracePt t="162704" x="2205038" y="5367338"/>
          <p14:tracePt t="162719" x="2197100" y="5375275"/>
          <p14:tracePt t="162761" x="2197100" y="5384800"/>
          <p14:tracePt t="162790" x="2197100" y="5394325"/>
          <p14:tracePt t="162814" x="2197100" y="5402263"/>
          <p14:tracePt t="162818" x="2197100" y="5429250"/>
          <p14:tracePt t="162847" x="2197100" y="5438775"/>
          <p14:tracePt t="162861" x="2197100" y="5446713"/>
          <p14:tracePt t="162892" x="2197100" y="5456238"/>
          <p14:tracePt t="162893" x="2197100" y="5465763"/>
          <p14:tracePt t="162925" x="2197100" y="5473700"/>
          <p14:tracePt t="162926" x="2197100" y="5491163"/>
          <p14:tracePt t="162985" x="2197100" y="5500688"/>
          <p14:tracePt t="163412" x="2187575" y="5500688"/>
          <p14:tracePt t="163435" x="2179638" y="5500688"/>
          <p14:tracePt t="163436" x="2160588" y="5500688"/>
          <p14:tracePt t="163446" x="2152650" y="5500688"/>
          <p14:tracePt t="163461" x="2143125" y="5491163"/>
          <p14:tracePt t="163461" x="0" y="0"/>
        </p14:tracePtLst>
        <p14:tracePtLst>
          <p14:tracePt t="164872" x="5991225" y="4687888"/>
          <p14:tracePt t="165098" x="5983288" y="4687888"/>
          <p14:tracePt t="165104" x="5973763" y="4705350"/>
          <p14:tracePt t="165130" x="5946775" y="4751388"/>
          <p14:tracePt t="165145" x="5884863" y="4830763"/>
          <p14:tracePt t="165146" x="5848350" y="4894263"/>
          <p14:tracePt t="165158" x="5813425" y="4946650"/>
          <p14:tracePt t="165173" x="5759450" y="5045075"/>
          <p14:tracePt t="165188" x="5705475" y="5153025"/>
          <p14:tracePt t="165216" x="5688013" y="5187950"/>
          <p14:tracePt t="165230" x="5661025" y="5276850"/>
          <p14:tracePt t="165244" x="5643563" y="5303838"/>
          <p14:tracePt t="165259" x="5626100" y="5357813"/>
          <p14:tracePt t="165273" x="5608638" y="5384800"/>
          <p14:tracePt t="165301" x="5562600" y="5473700"/>
          <p14:tracePt t="165303" x="5554663" y="5510213"/>
          <p14:tracePt t="165316" x="5527675" y="5545138"/>
          <p14:tracePt t="165330" x="5483225" y="5616575"/>
          <p14:tracePt t="165345" x="5465763" y="5670550"/>
          <p14:tracePt t="165359" x="5456238" y="5697538"/>
          <p14:tracePt t="165373" x="5429250" y="5732463"/>
          <p14:tracePt t="165387" x="5394325" y="5803900"/>
          <p14:tracePt t="165401" x="5384800" y="5822950"/>
          <p14:tracePt t="165415" x="5375275" y="5848350"/>
          <p14:tracePt t="165430" x="5357813" y="5911850"/>
          <p14:tracePt t="165458" x="5357813" y="5929313"/>
          <p14:tracePt t="165473" x="5357813" y="5946775"/>
          <p14:tracePt t="165486" x="5357813" y="5965825"/>
          <p14:tracePt t="165488" x="5357813" y="5973763"/>
          <p14:tracePt t="165648" x="5357813" y="5965825"/>
          <p14:tracePt t="165658" x="5357813" y="5946775"/>
          <p14:tracePt t="165659" x="5419725" y="5813425"/>
          <p14:tracePt t="165659" x="0" y="0"/>
        </p14:tracePtLst>
        <p14:tracePtLst>
          <p14:tracePt t="166225" x="5840413" y="4786313"/>
          <p14:tracePt t="166345" x="5840413" y="4803775"/>
          <p14:tracePt t="166348" x="5840413" y="4813300"/>
          <p14:tracePt t="166358" x="5840413" y="4830763"/>
          <p14:tracePt t="166371" x="5822950" y="4857750"/>
          <p14:tracePt t="166386" x="5803900" y="4902200"/>
          <p14:tracePt t="166400" x="5795963" y="4919663"/>
          <p14:tracePt t="166415" x="5786438" y="4946650"/>
          <p14:tracePt t="166442" x="5786438" y="4965700"/>
          <p14:tracePt t="166457" x="5759450" y="5000625"/>
          <p14:tracePt t="166458" x="5759450" y="5027613"/>
          <p14:tracePt t="166472" x="5751513" y="5045075"/>
          <p14:tracePt t="166486" x="5741988" y="5062538"/>
          <p14:tracePt t="166501" x="5732463" y="5089525"/>
          <p14:tracePt t="166515" x="5724525" y="5099050"/>
          <p14:tracePt t="166528" x="5715000" y="5116513"/>
          <p14:tracePt t="166543" x="5705475" y="5133975"/>
          <p14:tracePt t="166579" x="5697538" y="5153025"/>
          <p14:tracePt t="166601" x="5697538" y="5160963"/>
          <p14:tracePt t="166611" x="5688013" y="5160963"/>
          <p14:tracePt t="166618" x="5688013" y="5180013"/>
          <p14:tracePt t="166643" x="5670550" y="5197475"/>
          <p14:tracePt t="166657" x="5670550" y="5205413"/>
          <p14:tracePt t="166691" x="5661025" y="5224463"/>
          <p14:tracePt t="166692" x="5653088" y="5232400"/>
          <p14:tracePt t="166714" x="5653088" y="5251450"/>
          <p14:tracePt t="166729" x="5643563" y="5276850"/>
          <p14:tracePt t="166757" x="5634038" y="5286375"/>
          <p14:tracePt t="166785" x="5626100" y="5295900"/>
          <p14:tracePt t="166802" x="5626100" y="5303838"/>
          <p14:tracePt t="166815" x="5626100" y="5313363"/>
          <p14:tracePt t="166816" x="5616575" y="5322888"/>
          <p14:tracePt t="166847" x="5616575" y="5340350"/>
          <p14:tracePt t="166869" x="5608638" y="5357813"/>
          <p14:tracePt t="166879" x="5608638" y="5367338"/>
          <p14:tracePt t="166886" x="5599113" y="5367338"/>
          <p14:tracePt t="166900" x="5599113" y="5394325"/>
          <p14:tracePt t="166914" x="5599113" y="5402263"/>
          <p14:tracePt t="166942" x="5589588" y="5411788"/>
          <p14:tracePt t="166958" x="5589588" y="5419725"/>
          <p14:tracePt t="166971" x="5589588" y="5429250"/>
          <p14:tracePt t="166989" x="5589588" y="5438775"/>
          <p14:tracePt t="167003" x="5589588" y="5446713"/>
          <p14:tracePt t="167015" x="5581650" y="5456238"/>
          <p14:tracePt t="167016" x="5581650" y="5465763"/>
          <p14:tracePt t="167028" x="5581650" y="5473700"/>
          <p14:tracePt t="167042" x="5581650" y="5483225"/>
          <p14:tracePt t="167077" x="5581650" y="5491163"/>
          <p14:tracePt t="167087" x="5581650" y="5500688"/>
          <p14:tracePt t="167118" x="5581650" y="5510213"/>
          <p14:tracePt t="167150" x="5581650" y="5518150"/>
          <p14:tracePt t="167186" x="5581650" y="5527675"/>
          <p14:tracePt t="167188" x="5581650" y="5537200"/>
          <p14:tracePt t="167261" x="5581650" y="5545138"/>
          <p14:tracePt t="167456" x="5581650" y="5554663"/>
          <p14:tracePt t="167524" x="5572125" y="5554663"/>
          <p14:tracePt t="167567" x="5572125" y="5562600"/>
          <p14:tracePt t="167815" x="5562600" y="5572125"/>
          <p14:tracePt t="167827" x="5518150" y="5572125"/>
          <p14:tracePt t="167829" x="5411788" y="5599113"/>
          <p14:tracePt t="167842" x="5251450" y="5732463"/>
          <p14:tracePt t="167856" x="0" y="0"/>
        </p14:tracePtLst>
        <p14:tracePtLst>
          <p14:tracePt t="168444" x="5946775" y="4759325"/>
          <p14:tracePt t="168505" x="5946775" y="4768850"/>
          <p14:tracePt t="168515" x="5946775" y="4786313"/>
          <p14:tracePt t="168516" x="5929313" y="4813300"/>
          <p14:tracePt t="168535" x="5911850" y="4857750"/>
          <p14:tracePt t="168541" x="5884863" y="4902200"/>
          <p14:tracePt t="168555" x="5840413" y="4983163"/>
          <p14:tracePt t="168569" x="5813425" y="5037138"/>
          <p14:tracePt t="168598" x="5786438" y="5081588"/>
          <p14:tracePt t="168599" x="5759450" y="5126038"/>
          <p14:tracePt t="168612" x="5715000" y="5197475"/>
          <p14:tracePt t="168626" x="5705475" y="5214938"/>
          <p14:tracePt t="168641" x="5697538" y="5251450"/>
          <p14:tracePt t="168655" x="5670550" y="5286375"/>
          <p14:tracePt t="168669" x="5653088" y="5313363"/>
          <p14:tracePt t="168684" x="5653088" y="5330825"/>
          <p14:tracePt t="168697" x="5634038" y="5357813"/>
          <p14:tracePt t="168712" x="5589588" y="5419725"/>
          <p14:tracePt t="168727" x="5572125" y="5438775"/>
          <p14:tracePt t="168755" x="5562600" y="5465763"/>
          <p14:tracePt t="168769" x="5562600" y="5483225"/>
          <p14:tracePt t="168771" x="5562600" y="5518150"/>
          <p14:tracePt t="168821" x="5562600" y="5527675"/>
          <p14:tracePt t="168833" x="5562600" y="5537200"/>
          <p14:tracePt t="168857" x="5562600" y="5545138"/>
          <p14:tracePt t="168858" x="5554663" y="5545138"/>
          <p14:tracePt t="168869" x="5545138" y="5562600"/>
          <p14:tracePt t="168883" x="5545138" y="5589588"/>
          <p14:tracePt t="168911" x="5518150" y="5626100"/>
          <p14:tracePt t="168926" x="5510213" y="5643563"/>
          <p14:tracePt t="168927" x="5500688" y="5661025"/>
          <p14:tracePt t="168941" x="5491163" y="5680075"/>
          <p14:tracePt t="168954" x="5465763" y="5715000"/>
          <p14:tracePt t="168969" x="5465763" y="5732463"/>
          <p14:tracePt t="168984" x="5465763" y="5741988"/>
          <p14:tracePt t="168997" x="5456238" y="5751513"/>
          <p14:tracePt t="168997" x="5456238" y="5759450"/>
          <p14:tracePt t="169012" x="5446713" y="5776913"/>
          <p14:tracePt t="169025" x="5446713" y="5786438"/>
          <p14:tracePt t="169040" x="5438775" y="5795963"/>
          <p14:tracePt t="169055" x="5429250" y="5813425"/>
          <p14:tracePt t="169068" x="5419725" y="5830888"/>
          <p14:tracePt t="169101" x="5419725" y="5840413"/>
          <p14:tracePt t="169342" x="5419725" y="5848350"/>
          <p14:tracePt t="169344" x="5402263" y="5857875"/>
          <p14:tracePt t="169355" x="5375275" y="5857875"/>
          <p14:tracePt t="169355" x="0" y="0"/>
        </p14:tracePtLst>
        <p14:tracePtLst>
          <p14:tracePt t="169953" x="6018213" y="4633913"/>
          <p14:tracePt t="170023" x="6018213" y="4643438"/>
          <p14:tracePt t="170032" x="6018213" y="4660900"/>
          <p14:tracePt t="170044" x="5919788" y="4813300"/>
          <p14:tracePt t="170082" x="5848350" y="4911725"/>
          <p14:tracePt t="170110" x="5795963" y="5010150"/>
          <p14:tracePt t="170125" x="5768975" y="5045075"/>
          <p14:tracePt t="170139" x="5741988" y="5108575"/>
          <p14:tracePt t="170153" x="5688013" y="5180013"/>
          <p14:tracePt t="170167" x="5661025" y="5205413"/>
          <p14:tracePt t="170182" x="5661025" y="5232400"/>
          <p14:tracePt t="170196" x="5634038" y="5276850"/>
          <p14:tracePt t="170210" x="5626100" y="5303838"/>
          <p14:tracePt t="170238" x="5599113" y="5340350"/>
          <p14:tracePt t="170253" x="5572125" y="5384800"/>
          <p14:tracePt t="170254" x="5537200" y="5446713"/>
          <p14:tracePt t="170268" x="5518150" y="5473700"/>
          <p14:tracePt t="170281" x="5483225" y="5572125"/>
          <p14:tracePt t="170325" x="5483225" y="5589588"/>
          <p14:tracePt t="170339" x="5483225" y="5616575"/>
          <p14:tracePt t="170355" x="5483225" y="5643563"/>
          <p14:tracePt t="170387" x="5483225" y="5653088"/>
          <p14:tracePt t="170399" x="5483225" y="5670550"/>
          <p14:tracePt t="170410" x="5483225" y="5680075"/>
          <p14:tracePt t="170425" x="5483225" y="5688013"/>
          <p14:tracePt t="170443" x="5483225" y="5697538"/>
          <p14:tracePt t="170455" x="5483225" y="5705475"/>
          <p14:tracePt t="170456" x="5483225" y="5715000"/>
          <p14:tracePt t="170467" x="5483225" y="5724525"/>
          <p14:tracePt t="170482" x="5483225" y="5732463"/>
          <p14:tracePt t="170496" x="5483225" y="5759450"/>
          <p14:tracePt t="170525" x="5483225" y="5768975"/>
          <p14:tracePt t="170556" x="5483225" y="5776913"/>
          <p14:tracePt t="170567" x="5483225" y="5786438"/>
          <p14:tracePt t="170588" x="5483225" y="5795963"/>
          <p14:tracePt t="170600" x="5483225" y="5803900"/>
          <p14:tracePt t="170609" x="5483225" y="5813425"/>
          <p14:tracePt t="170657" x="5483225" y="5822950"/>
          <p14:tracePt t="170871" x="5483225" y="5803900"/>
          <p14:tracePt t="170882" x="5483225" y="5732463"/>
          <p14:tracePt t="170882" x="0" y="0"/>
        </p14:tracePtLst>
        <p14:tracePtLst>
          <p14:tracePt t="171274" x="6143625" y="4652963"/>
          <p14:tracePt t="171347" x="6116638" y="4687888"/>
          <p14:tracePt t="171356" x="6072188" y="4741863"/>
          <p14:tracePt t="171366" x="5884863" y="4965700"/>
          <p14:tracePt t="171409" x="5840413" y="5018088"/>
          <p14:tracePt t="171423" x="5751513" y="5143500"/>
          <p14:tracePt t="171438" x="5715000" y="5197475"/>
          <p14:tracePt t="171452" x="5688013" y="5251450"/>
          <p14:tracePt t="171467" x="5626100" y="5357813"/>
          <p14:tracePt t="171481" x="5589588" y="5429250"/>
          <p14:tracePt t="171495" x="5562600" y="5473700"/>
          <p14:tracePt t="171509" x="5527675" y="5527675"/>
          <p14:tracePt t="171524" x="5473700" y="5608638"/>
          <p14:tracePt t="171552" x="5456238" y="5653088"/>
          <p14:tracePt t="171566" x="5446713" y="5697538"/>
          <p14:tracePt t="171567" x="5429250" y="5732463"/>
          <p14:tracePt t="171580" x="5402263" y="5795963"/>
          <p14:tracePt t="171595" x="5402263" y="5840413"/>
          <p14:tracePt t="171623" x="5394325" y="5867400"/>
          <p14:tracePt t="171638" x="5394325" y="5875338"/>
          <p14:tracePt t="171668" x="5394325" y="5884863"/>
          <p14:tracePt t="171960" x="5384800" y="5884863"/>
          <p14:tracePt t="171964" x="5348288" y="5867400"/>
          <p14:tracePt t="171964" x="0" y="0"/>
        </p14:tracePtLst>
        <p14:tracePtLst>
          <p14:tracePt t="176482" x="4848225" y="5902325"/>
          <p14:tracePt t="176492" x="4848225" y="5894388"/>
          <p14:tracePt t="176506" x="4848225" y="5884863"/>
          <p14:tracePt t="176558" x="4840288" y="5884863"/>
          <p14:tracePt t="176567" x="4813300" y="5875338"/>
          <p14:tracePt t="176575" x="4776788" y="5875338"/>
          <p14:tracePt t="176589" x="4652963" y="5875338"/>
          <p14:tracePt t="176605" x="4581525" y="5875338"/>
          <p14:tracePt t="176617" x="4500563" y="5875338"/>
          <p14:tracePt t="176632" x="4456113" y="5875338"/>
          <p14:tracePt t="176660" x="4375150" y="5894388"/>
          <p14:tracePt t="176661" x="4348163" y="5902325"/>
          <p14:tracePt t="176675" x="4330700" y="5929313"/>
          <p14:tracePt t="176689" x="4303713" y="5973763"/>
          <p14:tracePt t="176703" x="4286250" y="6010275"/>
          <p14:tracePt t="176718" x="4276725" y="6037263"/>
          <p14:tracePt t="176733" x="4268788" y="6062663"/>
          <p14:tracePt t="176746" x="4241800" y="6188075"/>
          <p14:tracePt t="176761" x="4232275" y="6242050"/>
          <p14:tracePt t="176775" x="4232275" y="6303963"/>
          <p14:tracePt t="176789" x="4232275" y="6402388"/>
          <p14:tracePt t="176803" x="4232275" y="6438900"/>
          <p14:tracePt t="176817" x="4251325" y="6518275"/>
          <p14:tracePt t="176846" x="4276725" y="6572250"/>
          <p14:tracePt t="176860" x="4286250" y="6599238"/>
          <p14:tracePt t="176875" x="4313238" y="6634163"/>
          <p14:tracePt t="176889" x="4375150" y="6688138"/>
          <p14:tracePt t="176903" x="4429125" y="6715125"/>
          <p14:tracePt t="176917" x="4483100" y="6742113"/>
          <p14:tracePt t="176932" x="4537075" y="6769100"/>
          <p14:tracePt t="176946" x="4643438" y="6804025"/>
          <p14:tracePt t="176960" x="4697413" y="6813550"/>
          <p14:tracePt t="176975" x="4768850" y="6813550"/>
          <p14:tracePt t="177003" x="4830763" y="6813550"/>
          <p14:tracePt t="177018" x="4830763" y="6796088"/>
          <p14:tracePt t="177031" x="4848225" y="6759575"/>
          <p14:tracePt t="177046" x="4857750" y="6670675"/>
          <p14:tracePt t="177060" x="4857750" y="6634163"/>
          <p14:tracePt t="177075" x="4857750" y="6581775"/>
          <p14:tracePt t="177089" x="4848225" y="6527800"/>
          <p14:tracePt t="177103" x="4776788" y="6419850"/>
          <p14:tracePt t="177117" x="4652963" y="6323013"/>
          <p14:tracePt t="177146" x="4562475" y="6286500"/>
          <p14:tracePt t="177160" x="4375150" y="6269038"/>
          <p14:tracePt t="177175" x="4268788" y="6259513"/>
          <p14:tracePt t="177189" x="4152900" y="6259513"/>
          <p14:tracePt t="177204" x="3973513" y="6259513"/>
          <p14:tracePt t="177217" x="3902075" y="6259513"/>
          <p14:tracePt t="177232" x="3867150" y="6259513"/>
          <p14:tracePt t="177246" x="3857625" y="6259513"/>
          <p14:tracePt t="177383" x="0" y="0"/>
        </p14:tracePtLst>
        <p14:tracePtLst>
          <p14:tracePt t="177853" x="3956050" y="5697538"/>
          <p14:tracePt t="178012" x="3938588" y="5688013"/>
          <p14:tracePt t="178014" x="3902075" y="5688013"/>
          <p14:tracePt t="178030" x="3786188" y="5680075"/>
          <p14:tracePt t="178045" x="3714750" y="5680075"/>
          <p14:tracePt t="178059" x="3643313" y="5680075"/>
          <p14:tracePt t="178073" x="3544888" y="5680075"/>
          <p14:tracePt t="178088" x="3402013" y="5680075"/>
          <p14:tracePt t="178102" x="3348038" y="5680075"/>
          <p14:tracePt t="178117" x="3259138" y="5680075"/>
          <p14:tracePt t="178145" x="3187700" y="5670550"/>
          <p14:tracePt t="178159" x="3133725" y="5670550"/>
          <p14:tracePt t="178173" x="3089275" y="5670550"/>
          <p14:tracePt t="178188" x="2965450" y="5670550"/>
          <p14:tracePt t="178201" x="2901950" y="5670550"/>
          <p14:tracePt t="178216" x="2830513" y="5670550"/>
          <p14:tracePt t="178231" x="2697163" y="5670550"/>
          <p14:tracePt t="178245" x="2581275" y="5670550"/>
          <p14:tracePt t="178274" x="2544763" y="5670550"/>
          <p14:tracePt t="178302" x="2411413" y="5670550"/>
          <p14:tracePt t="178303" x="2214563" y="5670550"/>
          <p14:tracePt t="178330" x="1884363" y="5670550"/>
          <p14:tracePt t="178373" x="1812925" y="5670550"/>
          <p14:tracePt t="178388" x="1714500" y="5670550"/>
          <p14:tracePt t="178401" x="1687513" y="5680075"/>
          <p14:tracePt t="178416" x="1660525" y="5680075"/>
          <p14:tracePt t="178445" x="1652588" y="5680075"/>
          <p14:tracePt t="178912" x="0" y="0"/>
        </p14:tracePtLst>
        <p14:tracePtLst>
          <p14:tracePt t="179477" x="3786188" y="5705475"/>
          <p14:tracePt t="179538" x="3759200" y="5705475"/>
          <p14:tracePt t="179550" x="3714750" y="5705475"/>
          <p14:tracePt t="179563" x="3643313" y="5705475"/>
          <p14:tracePt t="179574" x="3554413" y="5705475"/>
          <p14:tracePt t="179575" x="3071813" y="5705475"/>
          <p14:tracePt t="179629" x="2938463" y="5705475"/>
          <p14:tracePt t="179657" x="2884488" y="5705475"/>
          <p14:tracePt t="179672" x="2813050" y="5705475"/>
          <p14:tracePt t="179686" x="2724150" y="5705475"/>
          <p14:tracePt t="179715" x="2670175" y="5705475"/>
          <p14:tracePt t="179729" x="2473325" y="5705475"/>
          <p14:tracePt t="179757" x="2393950" y="5705475"/>
          <p14:tracePt t="179785" x="2232025" y="5705475"/>
          <p14:tracePt t="179800" x="2170113" y="5705475"/>
          <p14:tracePt t="179801" x="2116138" y="5705475"/>
          <p14:tracePt t="179815" x="2062163" y="5705475"/>
          <p14:tracePt t="179828" x="2000250" y="5705475"/>
          <p14:tracePt t="179871" x="1955800" y="5705475"/>
          <p14:tracePt t="179886" x="1946275" y="5705475"/>
          <p14:tracePt t="179900" x="1938338" y="5705475"/>
          <p14:tracePt t="179915" x="1928813" y="5705475"/>
          <p14:tracePt t="180115" x="0" y="0"/>
        </p14:tracePtLst>
        <p14:tracePtLst>
          <p14:tracePt t="184844" x="5062538" y="5965825"/>
          <p14:tracePt t="185036" x="5054600" y="5965825"/>
          <p14:tracePt t="185106" x="5045075" y="5956300"/>
          <p14:tracePt t="185108" x="5045075" y="5946775"/>
          <p14:tracePt t="185123" x="5037138" y="5938838"/>
          <p14:tracePt t="185137" x="5027613" y="5919788"/>
          <p14:tracePt t="185151" x="5018088" y="5902325"/>
          <p14:tracePt t="185165" x="5010150" y="5902325"/>
          <p14:tracePt t="185180" x="5000625" y="5884863"/>
          <p14:tracePt t="185208" x="4965700" y="5840413"/>
          <p14:tracePt t="185223" x="4929188" y="5813425"/>
          <p14:tracePt t="185224" x="4902200" y="5786438"/>
          <p14:tracePt t="185236" x="4840288" y="5759450"/>
          <p14:tracePt t="185251" x="4813300" y="5741988"/>
          <p14:tracePt t="185266" x="4768850" y="5732463"/>
          <p14:tracePt t="185279" x="4732338" y="5732463"/>
          <p14:tracePt t="185295" x="4652963" y="5724525"/>
          <p14:tracePt t="185309" x="4608513" y="5724525"/>
          <p14:tracePt t="185322" x="4554538" y="5724525"/>
          <p14:tracePt t="185337" x="4446588" y="5724525"/>
          <p14:tracePt t="185352" x="4375150" y="5732463"/>
          <p14:tracePt t="185380" x="4313238" y="5741988"/>
          <p14:tracePt t="185395" x="4276725" y="5751513"/>
          <p14:tracePt t="185396" x="4205288" y="5776913"/>
          <p14:tracePt t="185408" x="4179888" y="5795963"/>
          <p14:tracePt t="185422" x="4152900" y="5813425"/>
          <p14:tracePt t="185438" x="4133850" y="5848350"/>
          <p14:tracePt t="185451" x="4098925" y="5911850"/>
          <p14:tracePt t="185465" x="4081463" y="5946775"/>
          <p14:tracePt t="185480" x="4054475" y="6116638"/>
          <p14:tracePt t="185508" x="4054475" y="6161088"/>
          <p14:tracePt t="185536" x="4054475" y="6232525"/>
          <p14:tracePt t="185537" x="4054475" y="6411913"/>
          <p14:tracePt t="185566" x="4187825" y="6608763"/>
          <p14:tracePt t="185609" x="4232275" y="6643688"/>
          <p14:tracePt t="185622" x="4286250" y="6680200"/>
          <p14:tracePt t="185637" x="4348163" y="6715125"/>
          <p14:tracePt t="185650" x="4473575" y="6786563"/>
          <p14:tracePt t="185666" x="4554538" y="6813550"/>
          <p14:tracePt t="185680" x="4625975" y="6840538"/>
          <p14:tracePt t="185708" x="4813300" y="6848475"/>
          <p14:tracePt t="185709" x="4902200" y="6848475"/>
          <p14:tracePt t="185722" x="5027613" y="6848475"/>
          <p14:tracePt t="185736" x="5303838" y="6848475"/>
          <p14:tracePt t="185765" x="5446713" y="6831013"/>
          <p14:tracePt t="185794" x="5500688" y="6804025"/>
          <p14:tracePt t="185808" x="5554663" y="6732588"/>
          <p14:tracePt t="185822" x="5562600" y="6705600"/>
          <p14:tracePt t="185836" x="5589588" y="6599238"/>
          <p14:tracePt t="185879" x="5589588" y="6562725"/>
          <p14:tracePt t="185894" x="5589588" y="6510338"/>
          <p14:tracePt t="185895" x="5589588" y="6465888"/>
          <p14:tracePt t="185907" x="5589588" y="6375400"/>
          <p14:tracePt t="185923" x="5589588" y="6340475"/>
          <p14:tracePt t="185936" x="5581650" y="6286500"/>
          <p14:tracePt t="185950" x="5537200" y="6188075"/>
          <p14:tracePt t="185965" x="5500688" y="6134100"/>
          <p14:tracePt t="185979" x="5465763" y="6081713"/>
          <p14:tracePt t="185995" x="5394325" y="6000750"/>
          <p14:tracePt t="186008" x="5322888" y="5956300"/>
          <p14:tracePt t="186023" x="5268913" y="5919788"/>
          <p14:tracePt t="186051" x="5205413" y="5875338"/>
          <p14:tracePt t="186052" x="5143500" y="5848350"/>
          <p14:tracePt t="186065" x="4991100" y="5813425"/>
          <p14:tracePt t="186079" x="4911725" y="5803900"/>
          <p14:tracePt t="186094" x="4813300" y="5795963"/>
          <p14:tracePt t="186108" x="4608513" y="5795963"/>
          <p14:tracePt t="186122" x="4500563" y="5795963"/>
          <p14:tracePt t="186136" x="4411663" y="5795963"/>
          <p14:tracePt t="186150" x="4259263" y="5813425"/>
          <p14:tracePt t="186165" x="4224338" y="5830888"/>
          <p14:tracePt t="186179" x="4179888" y="5857875"/>
          <p14:tracePt t="186207" x="4143375" y="5884863"/>
          <p14:tracePt t="186208" x="4071938" y="5973763"/>
          <p14:tracePt t="186222" x="4037013" y="6027738"/>
          <p14:tracePt t="186235" x="4010025" y="6108700"/>
          <p14:tracePt t="186250" x="3983038" y="6188075"/>
          <p14:tracePt t="186265" x="3956050" y="6296025"/>
          <p14:tracePt t="186278" x="3956050" y="6357938"/>
          <p14:tracePt t="186293" x="3956050" y="6411913"/>
          <p14:tracePt t="186307" x="3973513" y="6491288"/>
          <p14:tracePt t="186321" x="3990975" y="6527800"/>
          <p14:tracePt t="186336" x="4027488" y="6545263"/>
          <p14:tracePt t="186364" x="4125913" y="6572250"/>
          <p14:tracePt t="186378" x="4205288" y="6572250"/>
          <p14:tracePt t="186380" x="4313238" y="6572250"/>
          <p14:tracePt t="186393" x="4419600" y="6572250"/>
          <p14:tracePt t="186407" x="4537075" y="6554788"/>
          <p14:tracePt t="186421" x="4732338" y="6491288"/>
          <p14:tracePt t="186436" x="4776788" y="6473825"/>
          <p14:tracePt t="186450" x="4795838" y="6465888"/>
          <p14:tracePt t="186464" x="4803775" y="6446838"/>
          <p14:tracePt t="186479" x="4803775" y="6429375"/>
          <p14:tracePt t="186493" x="4803775" y="6419850"/>
          <p14:tracePt t="186508" x="4803775" y="6411913"/>
          <p14:tracePt t="186508" x="4803775" y="6402388"/>
          <p14:tracePt t="187211" x="0" y="0"/>
        </p14:tracePtLst>
        <p14:tracePtLst>
          <p14:tracePt t="188442" x="6303963" y="4598988"/>
          <p14:tracePt t="188564" x="6303963" y="4616450"/>
          <p14:tracePt t="188576" x="6269038" y="4643438"/>
          <p14:tracePt t="188577" x="6242050" y="4697413"/>
          <p14:tracePt t="188590" x="6161088" y="4822825"/>
          <p14:tracePt t="188620" x="6062663" y="4956175"/>
          <p14:tracePt t="188633" x="6018213" y="5027613"/>
          <p14:tracePt t="188662" x="5965825" y="5116513"/>
          <p14:tracePt t="188676" x="5857875" y="5286375"/>
          <p14:tracePt t="188691" x="5803900" y="5348288"/>
          <p14:tracePt t="188692" x="5759450" y="5429250"/>
          <p14:tracePt t="188705" x="5697538" y="5491163"/>
          <p14:tracePt t="188719" x="5599113" y="5643563"/>
          <p14:tracePt t="188734" x="5545138" y="5705475"/>
          <p14:tracePt t="188748" x="5510213" y="5768975"/>
          <p14:tracePt t="188762" x="5429250" y="5875338"/>
          <p14:tracePt t="188776" x="5384800" y="5929313"/>
          <p14:tracePt t="188790" x="5348288" y="5973763"/>
          <p14:tracePt t="188805" x="5330825" y="6018213"/>
          <p14:tracePt t="188833" x="5276850" y="6081713"/>
          <p14:tracePt t="188835" x="5259388" y="6099175"/>
          <p14:tracePt t="188848" x="5259388" y="6108700"/>
          <p14:tracePt t="188861" x="5251450" y="6116638"/>
          <p14:tracePt t="189313" x="0" y="0"/>
        </p14:tracePtLst>
        <p14:tracePtLst>
          <p14:tracePt t="199959" x="4679950" y="4303713"/>
          <p14:tracePt t="200010" x="4687888" y="4303713"/>
          <p14:tracePt t="200035" x="4786313" y="4322763"/>
          <p14:tracePt t="200037" x="5116513" y="4348163"/>
          <p14:tracePt t="200078" x="5224463" y="4357688"/>
          <p14:tracePt t="200092" x="5348288" y="4367213"/>
          <p14:tracePt t="200107" x="5473700" y="4375150"/>
          <p14:tracePt t="200121" x="5705475" y="4394200"/>
          <p14:tracePt t="200135" x="5813425" y="4394200"/>
          <p14:tracePt t="200150" x="5919788" y="4394200"/>
          <p14:tracePt t="200163" x="6027738" y="4394200"/>
          <p14:tracePt t="200192" x="6251575" y="4394200"/>
          <p14:tracePt t="200193" x="6330950" y="4394200"/>
          <p14:tracePt t="200206" x="6384925" y="4394200"/>
          <p14:tracePt t="200221" x="6402388" y="4394200"/>
          <p14:tracePt t="200408" x="0" y="0"/>
        </p14:tracePtLst>
        <p14:tracePtLst>
          <p14:tracePt t="202898" x="1724025" y="4241800"/>
          <p14:tracePt t="202984" x="1731963" y="4241800"/>
          <p14:tracePt t="203003" x="1741488" y="4276725"/>
          <p14:tracePt t="203005" x="1751013" y="4500563"/>
          <p14:tracePt t="203032" x="1751013" y="4598988"/>
          <p14:tracePt t="203046" x="1751013" y="4697413"/>
          <p14:tracePt t="203061" x="1751013" y="4840288"/>
          <p14:tracePt t="203075" x="1751013" y="4919663"/>
          <p14:tracePt t="203089" x="1751013" y="4991100"/>
          <p14:tracePt t="203104" x="1751013" y="5099050"/>
          <p14:tracePt t="203117" x="1751013" y="5153025"/>
          <p14:tracePt t="203146" x="1751013" y="5187950"/>
          <p14:tracePt t="203148" x="1741488" y="5303838"/>
          <p14:tracePt t="203176" x="1741488" y="5367338"/>
          <p14:tracePt t="203203" x="1731963" y="5429250"/>
          <p14:tracePt t="203218" x="1731963" y="5456238"/>
          <p14:tracePt t="203232" x="1731963" y="5510213"/>
          <p14:tracePt t="203261" x="1731963" y="5634038"/>
          <p14:tracePt t="203317" x="1731963" y="5697538"/>
          <p14:tracePt t="203318" x="1731963" y="5715000"/>
          <p14:tracePt t="203332" x="1731963" y="5751513"/>
          <p14:tracePt t="203346" x="1731963" y="5776913"/>
          <p14:tracePt t="203360" x="1731963" y="5830888"/>
          <p14:tracePt t="203375" x="1731963" y="5867400"/>
          <p14:tracePt t="203389" x="1731963" y="5902325"/>
          <p14:tracePt t="203403" x="1731963" y="5938838"/>
          <p14:tracePt t="203417" x="1714500" y="6018213"/>
          <p14:tracePt t="203432" x="1714500" y="6045200"/>
          <p14:tracePt t="203445" x="1704975" y="6072188"/>
          <p14:tracePt t="203460" x="1697038" y="6116638"/>
          <p14:tracePt t="203488" x="1697038" y="6126163"/>
          <p14:tracePt t="203638" x="0" y="0"/>
        </p14:tracePtLst>
        <p14:tracePtLst>
          <p14:tracePt t="204178" x="1679575" y="4367213"/>
          <p14:tracePt t="204292" x="1679575" y="4394200"/>
          <p14:tracePt t="204301" x="1679575" y="4483100"/>
          <p14:tracePt t="204317" x="1679575" y="4527550"/>
          <p14:tracePt t="204330" x="1679575" y="4589463"/>
          <p14:tracePt t="204345" x="1679575" y="4652963"/>
          <p14:tracePt t="204359" x="1679575" y="4751388"/>
          <p14:tracePt t="204373" x="1679575" y="4813300"/>
          <p14:tracePt t="204388" x="1679575" y="4857750"/>
          <p14:tracePt t="204402" x="1679575" y="4973638"/>
          <p14:tracePt t="204416" x="1670050" y="5027613"/>
          <p14:tracePt t="204431" x="1670050" y="5072063"/>
          <p14:tracePt t="204445" x="1670050" y="5133975"/>
          <p14:tracePt t="204473" x="1670050" y="5232400"/>
          <p14:tracePt t="204475" x="1670050" y="5322888"/>
          <p14:tracePt t="204502" x="1670050" y="5394325"/>
          <p14:tracePt t="204516" x="1670050" y="5438775"/>
          <p14:tracePt t="204530" x="1670050" y="5473700"/>
          <p14:tracePt t="204545" x="1670050" y="5500688"/>
          <p14:tracePt t="204559" x="1670050" y="5537200"/>
          <p14:tracePt t="204573" x="1670050" y="5608638"/>
          <p14:tracePt t="204587" x="1670050" y="5634038"/>
          <p14:tracePt t="204602" x="1670050" y="5680075"/>
          <p14:tracePt t="204630" x="1670050" y="5759450"/>
          <p14:tracePt t="204631" x="1670050" y="5803900"/>
          <p14:tracePt t="204645" x="1670050" y="5840413"/>
          <p14:tracePt t="204658" x="1670050" y="5875338"/>
          <p14:tracePt t="204673" x="1670050" y="5938838"/>
          <p14:tracePt t="204688" x="1670050" y="5965825"/>
          <p14:tracePt t="204701" x="1670050" y="5991225"/>
          <p14:tracePt t="204716" x="1670050" y="6000750"/>
          <p14:tracePt t="204897" x="0" y="0"/>
        </p14:tracePtLst>
        <p14:tracePtLst>
          <p14:tracePt t="212439" x="6054725" y="2589213"/>
          <p14:tracePt t="213083" x="0" y="0"/>
        </p14:tracePtLst>
        <p14:tracePtLst>
          <p14:tracePt t="221182" x="4017963" y="5776913"/>
          <p14:tracePt t="221364" x="4027488" y="5786438"/>
          <p14:tracePt t="221375" x="4027488" y="5803900"/>
          <p14:tracePt t="221384" x="4037013" y="5867400"/>
          <p14:tracePt t="221398" x="4054475" y="5911850"/>
          <p14:tracePt t="221426" x="4071938" y="5973763"/>
          <p14:tracePt t="221441" x="4089400" y="6027738"/>
          <p14:tracePt t="221442" x="4152900" y="6153150"/>
          <p14:tracePt t="221455" x="4205288" y="6251575"/>
          <p14:tracePt t="221469" x="4313238" y="6394450"/>
          <p14:tracePt t="221469" x="4375150" y="6473825"/>
          <p14:tracePt t="221498" x="4429125" y="6537325"/>
          <p14:tracePt t="221512" x="4491038" y="6599238"/>
          <p14:tracePt t="221526" x="4545013" y="6643688"/>
          <p14:tracePt t="221540" x="4687888" y="6751638"/>
          <p14:tracePt t="221555" x="4741863" y="6777038"/>
          <p14:tracePt t="221583" x="4795838" y="6786563"/>
          <p14:tracePt t="221598" x="4911725" y="6796088"/>
          <p14:tracePt t="221599" x="4956175" y="6796088"/>
          <p14:tracePt t="221612" x="5018088" y="6796088"/>
          <p14:tracePt t="221626" x="5072063" y="6796088"/>
          <p14:tracePt t="221641" x="5160963" y="6732588"/>
          <p14:tracePt t="221655" x="5180013" y="6688138"/>
          <p14:tracePt t="221669" x="5205413" y="6634163"/>
          <p14:tracePt t="221684" x="5232400" y="6581775"/>
          <p14:tracePt t="221697" x="5268913" y="6456363"/>
          <p14:tracePt t="221712" x="5268913" y="6394450"/>
          <p14:tracePt t="221726" x="5268913" y="6313488"/>
          <p14:tracePt t="221755" x="5268913" y="6161088"/>
          <p14:tracePt t="221769" x="5232400" y="6089650"/>
          <p14:tracePt t="221771" x="5197475" y="6010275"/>
          <p14:tracePt t="221783" x="5160963" y="5956300"/>
          <p14:tracePt t="221797" x="4991100" y="5830888"/>
          <p14:tracePt t="221812" x="4902200" y="5795963"/>
          <p14:tracePt t="221826" x="4803775" y="5751513"/>
          <p14:tracePt t="221840" x="4687888" y="5732463"/>
          <p14:tracePt t="221855" x="4483100" y="5715000"/>
          <p14:tracePt t="221868" x="4251325" y="5715000"/>
          <p14:tracePt t="221911" x="4062413" y="5776913"/>
          <p14:tracePt t="221912" x="3965575" y="5813425"/>
          <p14:tracePt t="221926" x="3786188" y="5946775"/>
          <p14:tracePt t="221954" x="3652838" y="6330950"/>
          <p14:tracePt t="221998" x="3652838" y="6537325"/>
          <p14:tracePt t="222012" x="3652838" y="6670675"/>
          <p14:tracePt t="222025" x="3670300" y="6796088"/>
          <p14:tracePt t="222040" x="3786188" y="6848475"/>
          <p14:tracePt t="222055" x="3946525" y="6848475"/>
          <p14:tracePt t="222083" x="4330700" y="6848475"/>
          <p14:tracePt t="222111" x="4483100" y="6848475"/>
          <p14:tracePt t="222125" x="4633913" y="6813550"/>
          <p14:tracePt t="222140" x="4751388" y="6759575"/>
          <p14:tracePt t="222155" x="4965700" y="6608763"/>
          <p14:tracePt t="222168" x="5081588" y="6446838"/>
          <p14:tracePt t="222197" x="5116513" y="6296025"/>
          <p14:tracePt t="222211" x="5116513" y="6224588"/>
          <p14:tracePt t="222239" x="5116513" y="6161088"/>
          <p14:tracePt t="222240" x="5116513" y="6072188"/>
          <p14:tracePt t="222240" x="5108575" y="6010275"/>
          <p14:tracePt t="222269" x="5081588" y="5946775"/>
          <p14:tracePt t="222270" x="5072063" y="5902325"/>
          <p14:tracePt t="222282" x="5045075" y="5857875"/>
          <p14:tracePt t="222297" x="5018088" y="5830888"/>
          <p14:tracePt t="222311" x="4973638" y="5776913"/>
          <p14:tracePt t="222325" x="4929188" y="5751513"/>
          <p14:tracePt t="222340" x="4875213" y="5741988"/>
          <p14:tracePt t="222355" x="4751388" y="5732463"/>
          <p14:tracePt t="222368" x="4670425" y="5732463"/>
          <p14:tracePt t="222383" x="4589463" y="5741988"/>
          <p14:tracePt t="222411" x="4456113" y="5830888"/>
          <p14:tracePt t="222412" x="4411663" y="5884863"/>
          <p14:tracePt t="222426" x="4348163" y="5965825"/>
          <p14:tracePt t="222440" x="4322763" y="6054725"/>
          <p14:tracePt t="222454" x="4295775" y="6224588"/>
          <p14:tracePt t="222468" x="4303713" y="6384925"/>
          <p14:tracePt t="222497" x="4340225" y="6456363"/>
          <p14:tracePt t="222511" x="4491038" y="6581775"/>
          <p14:tracePt t="222525" x="4581525" y="6616700"/>
          <p14:tracePt t="222539" x="4697413" y="6626225"/>
          <p14:tracePt t="222567" x="4894263" y="6626225"/>
          <p14:tracePt t="222582" x="4973638" y="6599238"/>
          <p14:tracePt t="222583" x="5010150" y="6589713"/>
          <p14:tracePt t="222597" x="5027613" y="6562725"/>
          <p14:tracePt t="222610" x="5027613" y="6545263"/>
          <p14:tracePt t="222625" x="5027613" y="6537325"/>
          <p14:tracePt t="222639" x="5027613" y="6527800"/>
          <p14:tracePt t="222653" x="5018088" y="6500813"/>
          <p14:tracePt t="222668" x="5018088" y="6473825"/>
          <p14:tracePt t="222682" x="5010150" y="6456363"/>
          <p14:tracePt t="222696" x="4983163" y="6438900"/>
          <p14:tracePt t="222931" x="0" y="0"/>
        </p14:tracePtLst>
        <p14:tracePtLst>
          <p14:tracePt t="224271" x="1509713" y="4143375"/>
          <p14:tracePt t="224314" x="1517650" y="4152900"/>
          <p14:tracePt t="224322" x="1536700" y="4303713"/>
          <p14:tracePt t="224366" x="1544638" y="4510088"/>
          <p14:tracePt t="224395" x="1554163" y="4572000"/>
          <p14:tracePt t="224409" x="1562100" y="4652963"/>
          <p14:tracePt t="224423" x="1581150" y="4803775"/>
          <p14:tracePt t="224438" x="1589088" y="4875213"/>
          <p14:tracePt t="224451" x="1598613" y="4965700"/>
          <p14:tracePt t="224466" x="1608138" y="5037138"/>
          <p14:tracePt t="224482" x="1625600" y="5160963"/>
          <p14:tracePt t="224494" x="1633538" y="5232400"/>
          <p14:tracePt t="224510" x="1643063" y="5276850"/>
          <p14:tracePt t="224523" x="1660525" y="5402263"/>
          <p14:tracePt t="224537" x="1670050" y="5465763"/>
          <p14:tracePt t="224552" x="1687513" y="5680075"/>
          <p14:tracePt t="224595" x="1697038" y="5732463"/>
          <p14:tracePt t="224609" x="1697038" y="5759450"/>
          <p14:tracePt t="224623" x="1704975" y="5776913"/>
          <p14:tracePt t="224637" x="1704975" y="5795963"/>
          <p14:tracePt t="224749" x="1704975" y="5786438"/>
          <p14:tracePt t="224757" x="1785938" y="5483225"/>
          <p14:tracePt t="224757" x="0" y="0"/>
        </p14:tracePtLst>
        <p14:tracePtLst>
          <p14:tracePt t="225196" x="1724025" y="4348163"/>
          <p14:tracePt t="225257" x="1724025" y="4394200"/>
          <p14:tracePt t="225267" x="1724025" y="4446588"/>
          <p14:tracePt t="225279" x="1714500" y="4598988"/>
          <p14:tracePt t="225293" x="1704975" y="4911725"/>
          <p14:tracePt t="225337" x="1704975" y="4973638"/>
          <p14:tracePt t="225352" x="1704975" y="5054600"/>
          <p14:tracePt t="225379" x="1704975" y="5214938"/>
          <p14:tracePt t="225380" x="1704975" y="5402263"/>
          <p14:tracePt t="225422" x="1704975" y="5581650"/>
          <p14:tracePt t="225450" x="1704975" y="5634038"/>
          <p14:tracePt t="225465" x="1704975" y="5688013"/>
          <p14:tracePt t="225480" x="1704975" y="5751513"/>
          <p14:tracePt t="225493" x="1704975" y="5768975"/>
          <p14:tracePt t="225508" x="1704975" y="5776913"/>
          <p14:tracePt t="225536" x="1704975" y="5786438"/>
          <p14:tracePt t="225668" x="0" y="0"/>
        </p14:tracePtLst>
        <p14:tracePtLst>
          <p14:tracePt t="242684" x="4983163" y="5919788"/>
          <p14:tracePt t="242848" x="4983163" y="5911850"/>
          <p14:tracePt t="242870" x="4983163" y="5902325"/>
          <p14:tracePt t="242879" x="4973638" y="5884863"/>
          <p14:tracePt t="242888" x="4938713" y="5840413"/>
          <p14:tracePt t="242903" x="4911725" y="5803900"/>
          <p14:tracePt t="242917" x="4875213" y="5768975"/>
          <p14:tracePt t="242932" x="4822825" y="5732463"/>
          <p14:tracePt t="242945" x="4697413" y="5661025"/>
          <p14:tracePt t="242960" x="4633913" y="5634038"/>
          <p14:tracePt t="242988" x="4581525" y="5626100"/>
          <p14:tracePt t="243003" x="4473575" y="5616575"/>
          <p14:tracePt t="243005" x="4429125" y="5616575"/>
          <p14:tracePt t="243018" x="4367213" y="5616575"/>
          <p14:tracePt t="243031" x="4322763" y="5616575"/>
          <p14:tracePt t="243046" x="4224338" y="5661025"/>
          <p14:tracePt t="243060" x="4125913" y="5724525"/>
          <p14:tracePt t="243089" x="4027488" y="5813425"/>
          <p14:tracePt t="243103" x="3983038" y="5875338"/>
          <p14:tracePt t="243117" x="3965575" y="5938838"/>
          <p14:tracePt t="243146" x="3946525" y="6054725"/>
          <p14:tracePt t="243160" x="3946525" y="6116638"/>
          <p14:tracePt t="243161" x="3946525" y="6188075"/>
          <p14:tracePt t="243175" x="4000500" y="6384925"/>
          <p14:tracePt t="243203" x="4027488" y="6438900"/>
          <p14:tracePt t="243217" x="4108450" y="6562725"/>
          <p14:tracePt t="243246" x="4224338" y="6688138"/>
          <p14:tracePt t="243260" x="4295775" y="6742113"/>
          <p14:tracePt t="243275" x="4357688" y="6777038"/>
          <p14:tracePt t="243289" x="4527550" y="6848475"/>
          <p14:tracePt t="243303" x="4724400" y="6848475"/>
          <p14:tracePt t="243331" x="4840288" y="6848475"/>
          <p14:tracePt t="243346" x="5268913" y="6653213"/>
          <p14:tracePt t="243403" x="5394325" y="6465888"/>
          <p14:tracePt t="243431" x="5394325" y="6411913"/>
          <p14:tracePt t="243445" x="5402263" y="6286500"/>
          <p14:tracePt t="243460" x="5402263" y="6224588"/>
          <p14:tracePt t="243488" x="5384800" y="6161088"/>
          <p14:tracePt t="243489" x="5340350" y="6099175"/>
          <p14:tracePt t="243503" x="5241925" y="5946775"/>
          <p14:tracePt t="243517" x="5099050" y="5813425"/>
          <p14:tracePt t="243545" x="4965700" y="5715000"/>
          <p14:tracePt t="243560" x="4875213" y="5688013"/>
          <p14:tracePt t="243573" x="4776788" y="5653088"/>
          <p14:tracePt t="243588" x="4483100" y="5634038"/>
          <p14:tracePt t="243616" x="4367213" y="5653088"/>
          <p14:tracePt t="243645" x="4286250" y="5670550"/>
          <p14:tracePt t="243659" x="4098925" y="5759450"/>
          <p14:tracePt t="243660" x="4037013" y="5822950"/>
          <p14:tracePt t="243674" x="3973513" y="5884863"/>
          <p14:tracePt t="243688" x="3929063" y="5965825"/>
          <p14:tracePt t="243702" x="3884613" y="6099175"/>
          <p14:tracePt t="243717" x="3875088" y="6161088"/>
          <p14:tracePt t="243731" x="3875088" y="6224588"/>
          <p14:tracePt t="243745" x="3911600" y="6456363"/>
          <p14:tracePt t="243802" x="3929063" y="6491288"/>
          <p14:tracePt t="243817" x="4000500" y="6554788"/>
          <p14:tracePt t="243817" x="4054475" y="6581775"/>
          <p14:tracePt t="243831" x="4116388" y="6616700"/>
          <p14:tracePt t="243845" x="4187825" y="6616700"/>
          <p14:tracePt t="243859" x="4348163" y="6626225"/>
          <p14:tracePt t="243874" x="4438650" y="6626225"/>
          <p14:tracePt t="243888" x="4537075" y="6626225"/>
          <p14:tracePt t="243902" x="4697413" y="6589713"/>
          <p14:tracePt t="243916" x="4822825" y="6518275"/>
          <p14:tracePt t="243945" x="4848225" y="6483350"/>
          <p14:tracePt t="243974" x="4894263" y="6429375"/>
          <p14:tracePt t="243987" x="4902200" y="6402388"/>
          <p14:tracePt t="243988" x="4911725" y="6384925"/>
          <p14:tracePt t="244002" x="4911725" y="6367463"/>
          <p14:tracePt t="244016" x="4911725" y="6330950"/>
          <p14:tracePt t="244030" x="4911725" y="6323013"/>
          <p14:tracePt t="244045" x="4911725" y="6286500"/>
          <p14:tracePt t="244059" x="4894263" y="6232525"/>
          <p14:tracePt t="244073" x="4830763" y="6134100"/>
          <p14:tracePt t="244116" x="4679950" y="6010275"/>
          <p14:tracePt t="244145" x="4625975" y="5973763"/>
          <p14:tracePt t="244159" x="4510088" y="5929313"/>
          <p14:tracePt t="244174" x="4367213" y="5902325"/>
          <p14:tracePt t="244202" x="4251325" y="5902325"/>
          <p14:tracePt t="244231" x="4214813" y="5919788"/>
          <p14:tracePt t="244245" x="4179888" y="5938838"/>
          <p14:tracePt t="244259" x="4108450" y="6027738"/>
          <p14:tracePt t="244274" x="4081463" y="6089650"/>
          <p14:tracePt t="244302" x="4054475" y="6143625"/>
          <p14:tracePt t="244303" x="4037013" y="6296025"/>
          <p14:tracePt t="244330" x="4037013" y="6357938"/>
          <p14:tracePt t="244345" x="4037013" y="6402388"/>
          <p14:tracePt t="244359" x="4187825" y="6608763"/>
          <p14:tracePt t="244416" x="4330700" y="6643688"/>
          <p14:tracePt t="244430" x="4402138" y="6653213"/>
          <p14:tracePt t="244444" x="4705350" y="6653213"/>
          <p14:tracePt t="244473" x="4795838" y="6634163"/>
          <p14:tracePt t="244487" x="4946650" y="6545263"/>
          <p14:tracePt t="244517" x="5027613" y="6456363"/>
          <p14:tracePt t="244529" x="5054600" y="6384925"/>
          <p14:tracePt t="244559" x="5054600" y="6348413"/>
          <p14:tracePt t="244572" x="5054600" y="6286500"/>
          <p14:tracePt t="244587" x="5045075" y="6242050"/>
          <p14:tracePt t="244602" x="5027613" y="6188075"/>
          <p14:tracePt t="244630" x="4983163" y="6108700"/>
          <p14:tracePt t="244631" x="4919663" y="6010275"/>
          <p14:tracePt t="244658" x="4894263" y="5973763"/>
          <p14:tracePt t="244673" x="4776788" y="5902325"/>
          <p14:tracePt t="244687" x="4714875" y="5867400"/>
          <p14:tracePt t="244701" x="4660900" y="5840413"/>
          <p14:tracePt t="244716" x="4572000" y="5795963"/>
          <p14:tracePt t="244730" x="4456113" y="5759450"/>
          <p14:tracePt t="244744" x="4429125" y="5751513"/>
          <p14:tracePt t="244758" x="4402138" y="5751513"/>
          <p14:tracePt t="244787" x="4367213" y="5751513"/>
          <p14:tracePt t="244788" x="4330700" y="5751513"/>
          <p14:tracePt t="244816" x="4313238" y="5751513"/>
          <p14:tracePt t="244829" x="4251325" y="5795963"/>
          <p14:tracePt t="244845" x="4205288" y="5840413"/>
          <p14:tracePt t="244859" x="4179888" y="5875338"/>
          <p14:tracePt t="244872" x="4116388" y="5938838"/>
          <p14:tracePt t="244887" x="4108450" y="5991225"/>
          <p14:tracePt t="244916" x="4108450" y="6027738"/>
          <p14:tracePt t="244930" x="4108450" y="6054725"/>
          <p14:tracePt t="244958" x="4108450" y="6081713"/>
          <p14:tracePt t="244972" x="4116388" y="6108700"/>
          <p14:tracePt t="244974" x="4160838" y="6170613"/>
          <p14:tracePt t="244986" x="4187825" y="6197600"/>
          <p14:tracePt t="245001" x="4232275" y="6242050"/>
          <p14:tracePt t="245016" x="4268788" y="6259513"/>
          <p14:tracePt t="245029" x="4491038" y="6348413"/>
          <p14:tracePt t="245058" x="4581525" y="6367463"/>
          <p14:tracePt t="245072" x="4751388" y="6394450"/>
          <p14:tracePt t="245086" x="4813300" y="6411913"/>
          <p14:tracePt t="245102" x="4867275" y="6411913"/>
          <p14:tracePt t="245129" x="4902200" y="6411913"/>
          <p14:tracePt t="245130" x="4911725" y="6411913"/>
          <p14:tracePt t="245163" x="4911725" y="6402388"/>
          <p14:tracePt t="245165" x="4919663" y="6384925"/>
          <p14:tracePt t="245187" x="4919663" y="6340475"/>
          <p14:tracePt t="245215" x="4919663" y="6303963"/>
          <p14:tracePt t="245230" x="4919663" y="6276975"/>
          <p14:tracePt t="245243" x="4911725" y="6259513"/>
          <p14:tracePt t="245258" x="4902200" y="6224588"/>
          <p14:tracePt t="245272" x="4848225" y="6170613"/>
          <p14:tracePt t="245301" x="4830763" y="6161088"/>
          <p14:tracePt t="245315" x="4813300" y="6143625"/>
          <p14:tracePt t="246007" x="4803775" y="6126163"/>
          <p14:tracePt t="246018" x="4776788" y="6116638"/>
          <p14:tracePt t="246028" x="4741863" y="6099175"/>
          <p14:tracePt t="246042" x="4732338" y="6099175"/>
          <p14:tracePt t="246057" x="4724400" y="6099175"/>
          <p14:tracePt t="246071" x="4705350" y="6099175"/>
          <p14:tracePt t="246156" x="4697413" y="6116638"/>
          <p14:tracePt t="246157" x="4697413" y="6134100"/>
          <p14:tracePt t="246171" x="4687888" y="6161088"/>
          <p14:tracePt t="246186" x="4687888" y="6269038"/>
          <p14:tracePt t="246242" x="4687888" y="6286500"/>
          <p14:tracePt t="246271" x="4697413" y="6313488"/>
          <p14:tracePt t="246285" x="4705350" y="6330950"/>
          <p14:tracePt t="246287" x="4724400" y="6348413"/>
          <p14:tracePt t="246315" x="4732338" y="6348413"/>
          <p14:tracePt t="246328" x="4732338" y="6357938"/>
          <p14:tracePt t="246358" x="4741863" y="6357938"/>
          <p14:tracePt t="246663" x="0" y="0"/>
        </p14:tracePtLst>
        <p14:tracePtLst>
          <p14:tracePt t="251431" x="241300" y="3554413"/>
          <p14:tracePt t="251503" x="295275" y="3554413"/>
          <p14:tracePt t="251514" x="366713" y="3554413"/>
          <p14:tracePt t="251525" x="571500" y="3554413"/>
          <p14:tracePt t="251537" x="857250" y="3562350"/>
          <p14:tracePt t="251566" x="1339850" y="3589338"/>
          <p14:tracePt t="251594" x="1670050" y="3598863"/>
          <p14:tracePt t="251622" x="1973263" y="3598863"/>
          <p14:tracePt t="251637" x="2108200" y="3608388"/>
          <p14:tracePt t="251650" x="2224088" y="3608388"/>
          <p14:tracePt t="251665" x="2643188" y="3616325"/>
          <p14:tracePt t="251694" x="2776538" y="3616325"/>
          <p14:tracePt t="251708" x="2894013" y="3616325"/>
          <p14:tracePt t="251722" x="3027363" y="3616325"/>
          <p14:tracePt t="251736" x="3286125" y="3616325"/>
          <p14:tracePt t="251751" x="3402013" y="3616325"/>
          <p14:tracePt t="251765" x="3527425" y="3616325"/>
          <p14:tracePt t="251779" x="3759200" y="3616325"/>
          <p14:tracePt t="251793" x="3867150" y="3616325"/>
          <p14:tracePt t="251808" x="4303713" y="3608388"/>
          <p14:tracePt t="251851" x="4438650" y="3598863"/>
          <p14:tracePt t="251879" x="4545013" y="3598863"/>
          <p14:tracePt t="251880" x="4768850" y="3589338"/>
          <p14:tracePt t="251894" x="4875213" y="3581400"/>
          <p14:tracePt t="251907" x="5089525" y="3581400"/>
          <p14:tracePt t="251937" x="5303838" y="3554413"/>
          <p14:tracePt t="251950" x="5419725" y="3554413"/>
          <p14:tracePt t="251965" x="5545138" y="3544888"/>
          <p14:tracePt t="251980" x="5776913" y="3536950"/>
          <p14:tracePt t="251993" x="5875338" y="3536950"/>
          <p14:tracePt t="252008" x="6000750" y="3527425"/>
          <p14:tracePt t="252036" x="6116638" y="3517900"/>
          <p14:tracePt t="252050" x="6330950" y="3509963"/>
          <p14:tracePt t="252051" x="6446838" y="3509963"/>
          <p14:tracePt t="252065" x="6554788" y="3500438"/>
          <p14:tracePt t="252079" x="6653213" y="3500438"/>
          <p14:tracePt t="252093" x="7062788" y="3446463"/>
          <p14:tracePt t="252136" x="7277100" y="3429000"/>
          <p14:tracePt t="252150" x="7348538" y="3419475"/>
          <p14:tracePt t="252165" x="7419975" y="3419475"/>
          <p14:tracePt t="252192" x="7581900" y="3402013"/>
          <p14:tracePt t="252194" x="7724775" y="3375025"/>
          <p14:tracePt t="252222" x="7796213" y="3375025"/>
          <p14:tracePt t="252235" x="7947025" y="3367088"/>
          <p14:tracePt t="252250" x="8018463" y="3357563"/>
          <p14:tracePt t="252265" x="8081963" y="3357563"/>
          <p14:tracePt t="252279" x="8180388" y="3348038"/>
          <p14:tracePt t="252293" x="8269288" y="3348038"/>
          <p14:tracePt t="252336" x="8277225" y="3348038"/>
          <p14:tracePt t="252390" x="8277225" y="3340100"/>
          <p14:tracePt t="252553" x="0" y="0"/>
        </p14:tracePtLst>
        <p14:tracePtLst>
          <p14:tracePt t="254662" x="6259513" y="1258888"/>
          <p14:tracePt t="254766" x="6242050" y="1268413"/>
          <p14:tracePt t="254774" x="6099175" y="1384300"/>
          <p14:tracePt t="254792" x="6037263" y="1455738"/>
          <p14:tracePt t="254805" x="5938838" y="1544638"/>
          <p14:tracePt t="254833" x="5688013" y="1751013"/>
          <p14:tracePt t="254848" x="5581650" y="1839913"/>
          <p14:tracePt t="254861" x="5419725" y="1955800"/>
          <p14:tracePt t="254862" x="5259388" y="2044700"/>
          <p14:tracePt t="254876" x="4919663" y="2170113"/>
          <p14:tracePt t="254891" x="4759325" y="2232025"/>
          <p14:tracePt t="254904" x="4054475" y="2384425"/>
          <p14:tracePt t="254933" x="3813175" y="2428875"/>
          <p14:tracePt t="254947" x="3616325" y="2428875"/>
          <p14:tracePt t="254962" x="3429000" y="2438400"/>
          <p14:tracePt t="254976" x="3116263" y="2465388"/>
          <p14:tracePt t="254990" x="3009900" y="2465388"/>
          <p14:tracePt t="255005" x="2830513" y="2465388"/>
          <p14:tracePt t="255033" x="2786063" y="2465388"/>
          <p14:tracePt t="255163" x="0" y="0"/>
        </p14:tracePtLst>
        <p14:tracePtLst>
          <p14:tracePt t="255468" x="7126288" y="2679700"/>
          <p14:tracePt t="255530" x="7116763" y="2679700"/>
          <p14:tracePt t="255531" x="7072313" y="2687638"/>
          <p14:tracePt t="255546" x="6973888" y="2687638"/>
          <p14:tracePt t="255561" x="6705600" y="2697163"/>
          <p14:tracePt t="255575" x="6456363" y="2697163"/>
          <p14:tracePt t="255589" x="5483225" y="2697163"/>
          <p14:tracePt t="255618" x="5116513" y="2697163"/>
          <p14:tracePt t="255632" x="4759325" y="2697163"/>
          <p14:tracePt t="255647" x="3759200" y="2643188"/>
          <p14:tracePt t="255675" x="3482975" y="2643188"/>
          <p14:tracePt t="255690" x="3232150" y="2633663"/>
          <p14:tracePt t="255704" x="2697163" y="2616200"/>
          <p14:tracePt t="255718" x="2527300" y="2616200"/>
          <p14:tracePt t="255733" x="2374900" y="2616200"/>
          <p14:tracePt t="255746" x="2197100" y="2616200"/>
          <p14:tracePt t="255761" x="1893888" y="2616200"/>
          <p14:tracePt t="255775" x="1776413" y="2616200"/>
          <p14:tracePt t="255789" x="1687513" y="2616200"/>
          <p14:tracePt t="255817" x="1562100" y="2616200"/>
          <p14:tracePt t="255832" x="1544638" y="2616200"/>
          <p14:tracePt t="255833" x="1536700" y="2616200"/>
          <p14:tracePt t="256109" x="0" y="0"/>
        </p14:tracePtLst>
        <p14:tracePtLst>
          <p14:tracePt t="260140" x="4732338" y="5848350"/>
          <p14:tracePt t="260142" x="4714875" y="5840413"/>
          <p14:tracePt t="260155" x="4670425" y="5830888"/>
          <p14:tracePt t="260170" x="4510088" y="5803900"/>
          <p14:tracePt t="260198" x="4438650" y="5795963"/>
          <p14:tracePt t="260213" x="4187825" y="5795963"/>
          <p14:tracePt t="260271" x="4133850" y="5813425"/>
          <p14:tracePt t="260284" x="4044950" y="5867400"/>
          <p14:tracePt t="260285" x="4017963" y="5894388"/>
          <p14:tracePt t="260299" x="3938588" y="5983288"/>
          <p14:tracePt t="260327" x="3867150" y="6116638"/>
          <p14:tracePt t="260342" x="3822700" y="6456363"/>
          <p14:tracePt t="260385" x="3822700" y="6545263"/>
          <p14:tracePt t="260399" x="3822700" y="6634163"/>
          <p14:tracePt t="260427" x="3822700" y="6705600"/>
          <p14:tracePt t="260442" x="3902075" y="6848475"/>
          <p14:tracePt t="260455" x="3946525" y="6848475"/>
          <p14:tracePt t="260456" x="4010025" y="6848475"/>
          <p14:tracePt t="260470" x="4295775" y="6848475"/>
          <p14:tracePt t="260498" x="4419600" y="6848475"/>
          <p14:tracePt t="260513" x="4518025" y="6840538"/>
          <p14:tracePt t="260526" x="4724400" y="6777038"/>
          <p14:tracePt t="260541" x="4803775" y="6732588"/>
          <p14:tracePt t="260556" x="4884738" y="6670675"/>
          <p14:tracePt t="260569" x="4929188" y="6626225"/>
          <p14:tracePt t="260598" x="4973638" y="6537325"/>
          <p14:tracePt t="260612" x="4983163" y="6500813"/>
          <p14:tracePt t="260613" x="4983163" y="6438900"/>
          <p14:tracePt t="260627" x="4983163" y="6340475"/>
          <p14:tracePt t="260642" x="4983163" y="6276975"/>
          <p14:tracePt t="260655" x="4983163" y="6242050"/>
          <p14:tracePt t="260670" x="4973638" y="6188075"/>
          <p14:tracePt t="260685" x="4929188" y="6099175"/>
          <p14:tracePt t="260698" x="4902200" y="6072188"/>
          <p14:tracePt t="260712" x="4884738" y="6037263"/>
          <p14:tracePt t="260727" x="4830763" y="6000750"/>
          <p14:tracePt t="260741" x="4705350" y="5946775"/>
          <p14:tracePt t="260770" x="4643438" y="5946775"/>
          <p14:tracePt t="260771" x="4419600" y="5929313"/>
          <p14:tracePt t="260798" x="4384675" y="5929313"/>
          <p14:tracePt t="260813" x="4295775" y="5929313"/>
          <p14:tracePt t="260841" x="4214813" y="5983288"/>
          <p14:tracePt t="260856" x="4170363" y="6027738"/>
          <p14:tracePt t="260869" x="4133850" y="6072188"/>
          <p14:tracePt t="260885" x="4071938" y="6153150"/>
          <p14:tracePt t="260898" x="4054475" y="6197600"/>
          <p14:tracePt t="260926" x="4054475" y="6224588"/>
          <p14:tracePt t="260941" x="4044950" y="6259513"/>
          <p14:tracePt t="261052" x="0" y="0"/>
        </p14:tracePtLst>
        <p14:tracePtLst>
          <p14:tracePt t="264116" x="1652588" y="4510088"/>
          <p14:tracePt t="264177" x="1652588" y="4527550"/>
          <p14:tracePt t="264188" x="1652588" y="4562475"/>
          <p14:tracePt t="264199" x="1652588" y="4625975"/>
          <p14:tracePt t="264223" x="1652588" y="4768850"/>
          <p14:tracePt t="264237" x="1652588" y="4848225"/>
          <p14:tracePt t="264238" x="1652588" y="4919663"/>
          <p14:tracePt t="264251" x="1652588" y="5000625"/>
          <p14:tracePt t="264266" x="1652588" y="5153025"/>
          <p14:tracePt t="264280" x="1652588" y="5224463"/>
          <p14:tracePt t="264295" x="1652588" y="5286375"/>
          <p14:tracePt t="264309" x="1652588" y="5384800"/>
          <p14:tracePt t="264322" x="1652588" y="5438775"/>
          <p14:tracePt t="264337" x="1652588" y="5473700"/>
          <p14:tracePt t="264352" x="1652588" y="5518150"/>
          <p14:tracePt t="264380" x="1652588" y="5581650"/>
          <p14:tracePt t="264395" x="1652588" y="5599113"/>
          <p14:tracePt t="264396" x="1652588" y="5608638"/>
          <p14:tracePt t="264408" x="1652588" y="5626100"/>
          <p14:tracePt t="264533" x="1652588" y="5616575"/>
          <p14:tracePt t="264551" x="1652588" y="5562600"/>
          <p14:tracePt t="264552" x="1652588" y="5330825"/>
          <p14:tracePt t="264552" x="0" y="0"/>
        </p14:tracePtLst>
        <p14:tracePtLst>
          <p14:tracePt t="264817" x="1652588" y="4152900"/>
          <p14:tracePt t="264868" x="1652588" y="4170363"/>
          <p14:tracePt t="264879" x="1652588" y="4205288"/>
          <p14:tracePt t="264880" x="1652588" y="4384675"/>
          <p14:tracePt t="264880" x="1652588" y="4446588"/>
          <p14:tracePt t="264922" x="1652588" y="4527550"/>
          <p14:tracePt t="264937" x="1652588" y="4679950"/>
          <p14:tracePt t="264965" x="1652588" y="4751388"/>
          <p14:tracePt t="264981" x="1652588" y="4894263"/>
          <p14:tracePt t="264993" x="1652588" y="4983163"/>
          <p14:tracePt t="265008" x="1652588" y="5045075"/>
          <p14:tracePt t="265036" x="1643063" y="5187950"/>
          <p14:tracePt t="265037" x="1643063" y="5251450"/>
          <p14:tracePt t="265051" x="1643063" y="5303838"/>
          <p14:tracePt t="265065" x="1643063" y="5348288"/>
          <p14:tracePt t="265079" x="1643063" y="5465763"/>
          <p14:tracePt t="265094" x="1643063" y="5500688"/>
          <p14:tracePt t="265108" x="1643063" y="5537200"/>
          <p14:tracePt t="265122" x="1643063" y="5616575"/>
          <p14:tracePt t="265136" x="1643063" y="5653088"/>
          <p14:tracePt t="265150" x="1643063" y="5688013"/>
          <p14:tracePt t="265165" x="1643063" y="5715000"/>
          <p14:tracePt t="265179" x="1643063" y="5759450"/>
          <p14:tracePt t="265321" x="0" y="0"/>
        </p14:tracePtLst>
      </p14:laserTrace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31368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DECIDE ORIGINAL MEDICARE OR</a:t>
            </a:r>
            <a:br>
              <a:rPr lang="en-US" dirty="0" smtClean="0"/>
            </a:br>
            <a:r>
              <a:rPr lang="en-US" dirty="0" smtClean="0"/>
              <a:t>MEDICARE ADVANTAGE FIRST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4389120"/>
          </a:xfrm>
        </p:spPr>
        <p:txBody>
          <a:bodyPr/>
          <a:lstStyle/>
          <a:p>
            <a:r>
              <a:rPr lang="en-US" dirty="0" smtClean="0"/>
              <a:t>CONSIDER HOW YOUR CURRENT HEALTH PLAN WORKS, IS IT HMO, PPO?</a:t>
            </a:r>
          </a:p>
          <a:p>
            <a:r>
              <a:rPr lang="en-US" dirty="0" smtClean="0"/>
              <a:t>CONSIDER THE AMOUNT OF MEDICAL SERVICES YOU ARE USING NOW YOU CAN ALWAYS CHANGE</a:t>
            </a:r>
          </a:p>
          <a:p>
            <a:r>
              <a:rPr lang="en-US" dirty="0" smtClean="0"/>
              <a:t>CONSIDER HOW MUCH YOU PAY FOR MEDICAL COVERAGE NOW</a:t>
            </a:r>
          </a:p>
          <a:p>
            <a:r>
              <a:rPr lang="en-US" dirty="0" smtClean="0"/>
              <a:t>CONSIDER WHO IS COVERED UNDER YOUR CURRENT PLAN YOURSELF, SPOUSE, CHILDREN</a:t>
            </a:r>
          </a:p>
          <a:p>
            <a:r>
              <a:rPr lang="en-US" dirty="0" smtClean="0"/>
              <a:t>CONTACT A HEALTH COACH FOR ASSISTANCE</a:t>
            </a:r>
            <a:endParaRPr lang="en-US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642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5808"/>
    </mc:Choice>
    <mc:Fallback xmlns="">
      <p:transition spd="slow" advTm="1458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SENIOR AMERICAN AGENCY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693920"/>
          </a:xfrm>
        </p:spPr>
        <p:txBody>
          <a:bodyPr>
            <a:normAutofit/>
          </a:bodyPr>
          <a:lstStyle/>
          <a:p>
            <a:r>
              <a:rPr lang="en-US" dirty="0" smtClean="0"/>
              <a:t>CONTINUE WATCHING MEDICARE SUPPLEMENT AND MEDICARE ADVANTAGE VIDEO’S</a:t>
            </a:r>
            <a:endParaRPr lang="en-US" dirty="0" smtClean="0"/>
          </a:p>
          <a:p>
            <a:r>
              <a:rPr lang="en-US" dirty="0" smtClean="0"/>
              <a:t>WE ARE AVAILABLE </a:t>
            </a:r>
            <a:r>
              <a:rPr lang="en-US" b="1" dirty="0" smtClean="0">
                <a:latin typeface="+mj-lt"/>
              </a:rPr>
              <a:t>8</a:t>
            </a:r>
            <a:r>
              <a:rPr lang="en-US" dirty="0" smtClean="0"/>
              <a:t> TO </a:t>
            </a:r>
            <a:r>
              <a:rPr lang="en-US" b="1" dirty="0" smtClean="0">
                <a:latin typeface="+mj-lt"/>
              </a:rPr>
              <a:t>3 EST</a:t>
            </a:r>
            <a:r>
              <a:rPr lang="en-US" dirty="0" smtClean="0"/>
              <a:t> </a:t>
            </a:r>
            <a:r>
              <a:rPr lang="en-US" dirty="0" smtClean="0"/>
              <a:t>EVERY BUSINESS DAY BY PHONE </a:t>
            </a:r>
            <a:r>
              <a:rPr lang="en-US" b="1" dirty="0" smtClean="0">
                <a:latin typeface="+mj-lt"/>
              </a:rPr>
              <a:t>800-332-7557 </a:t>
            </a:r>
            <a:r>
              <a:rPr lang="en-US" b="1" dirty="0" smtClean="0"/>
              <a:t>	</a:t>
            </a:r>
          </a:p>
          <a:p>
            <a:r>
              <a:rPr lang="en-US" dirty="0" smtClean="0"/>
              <a:t>GO TO WEB CHAT PAGE TO DISCUSS YOUR SITUATION</a:t>
            </a:r>
            <a:endParaRPr lang="en-US" dirty="0" smtClean="0"/>
          </a:p>
          <a:p>
            <a:r>
              <a:rPr lang="en-US" dirty="0" smtClean="0"/>
              <a:t>CLICK ON GET A QUOTE TAB FOR A PERSONAL QUOTE </a:t>
            </a:r>
            <a:endParaRPr lang="en-US" dirty="0" smtClean="0"/>
          </a:p>
          <a:p>
            <a:r>
              <a:rPr lang="en-US" dirty="0" smtClean="0"/>
              <a:t>EMAIL ME </a:t>
            </a:r>
            <a:r>
              <a:rPr lang="en-US" b="1" dirty="0" smtClean="0"/>
              <a:t>dan@senioramericanins.com</a:t>
            </a:r>
            <a:endParaRPr lang="en-US" b="1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990600" y="457200"/>
            <a:ext cx="693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www.medicareplanchoice.com</a:t>
            </a:r>
            <a:endParaRPr lang="en-US" sz="3600" b="1" dirty="0"/>
          </a:p>
        </p:txBody>
      </p:sp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85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0390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9034"/>
    </mc:Choice>
    <mc:Fallback>
      <p:transition spd="slow" advTm="490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5759</TotalTime>
  <Words>172</Words>
  <Application>Microsoft Office PowerPoint</Application>
  <PresentationFormat>On-screen Show (4:3)</PresentationFormat>
  <Paragraphs>48</Paragraphs>
  <Slides>5</Slides>
  <Notes>0</Notes>
  <HiddenSlides>0</HiddenSlides>
  <MMClips>5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Flow</vt:lpstr>
      <vt:lpstr>FIRST STEP IN MAKING YOUR MEDICARE DECISIONS</vt:lpstr>
      <vt:lpstr>TWO WAYS TO GET MEDICARE</vt:lpstr>
      <vt:lpstr>PowerPoint Presentation</vt:lpstr>
      <vt:lpstr>DECIDE ORIGINAL MEDICARE OR MEDICARE ADVANTAGE FIRST</vt:lpstr>
      <vt:lpstr>SENIOR AMERICAN AGENCY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 brooks</dc:creator>
  <cp:lastModifiedBy>dan</cp:lastModifiedBy>
  <cp:revision>18</cp:revision>
  <dcterms:created xsi:type="dcterms:W3CDTF">2012-09-07T15:15:21Z</dcterms:created>
  <dcterms:modified xsi:type="dcterms:W3CDTF">2014-02-21T17:49:04Z</dcterms:modified>
</cp:coreProperties>
</file>